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6" r:id="rId2"/>
  </p:sldIdLst>
  <p:sldSz cx="21945600" cy="32918400"/>
  <p:notesSz cx="6858000" cy="9144000"/>
  <p:custDataLst>
    <p:tags r:id="rId4"/>
  </p:custDataLst>
  <p:defaultTextStyle>
    <a:defPPr>
      <a:defRPr lang="en-US"/>
    </a:defPPr>
    <a:lvl1pPr marL="0" algn="l" defTabSz="3134930" rtl="0" eaLnBrk="1" latinLnBrk="0" hangingPunct="1">
      <a:defRPr sz="6200" kern="1200">
        <a:solidFill>
          <a:schemeClr val="tx1"/>
        </a:solidFill>
        <a:latin typeface="+mn-lt"/>
        <a:ea typeface="+mn-ea"/>
        <a:cs typeface="+mn-cs"/>
      </a:defRPr>
    </a:lvl1pPr>
    <a:lvl2pPr marL="1567464" algn="l" defTabSz="3134930" rtl="0" eaLnBrk="1" latinLnBrk="0" hangingPunct="1">
      <a:defRPr sz="6200" kern="1200">
        <a:solidFill>
          <a:schemeClr val="tx1"/>
        </a:solidFill>
        <a:latin typeface="+mn-lt"/>
        <a:ea typeface="+mn-ea"/>
        <a:cs typeface="+mn-cs"/>
      </a:defRPr>
    </a:lvl2pPr>
    <a:lvl3pPr marL="3134930" algn="l" defTabSz="3134930" rtl="0" eaLnBrk="1" latinLnBrk="0" hangingPunct="1">
      <a:defRPr sz="6200" kern="1200">
        <a:solidFill>
          <a:schemeClr val="tx1"/>
        </a:solidFill>
        <a:latin typeface="+mn-lt"/>
        <a:ea typeface="+mn-ea"/>
        <a:cs typeface="+mn-cs"/>
      </a:defRPr>
    </a:lvl3pPr>
    <a:lvl4pPr marL="4702394" algn="l" defTabSz="3134930" rtl="0" eaLnBrk="1" latinLnBrk="0" hangingPunct="1">
      <a:defRPr sz="6200" kern="1200">
        <a:solidFill>
          <a:schemeClr val="tx1"/>
        </a:solidFill>
        <a:latin typeface="+mn-lt"/>
        <a:ea typeface="+mn-ea"/>
        <a:cs typeface="+mn-cs"/>
      </a:defRPr>
    </a:lvl4pPr>
    <a:lvl5pPr marL="6269858" algn="l" defTabSz="3134930" rtl="0" eaLnBrk="1" latinLnBrk="0" hangingPunct="1">
      <a:defRPr sz="6200" kern="1200">
        <a:solidFill>
          <a:schemeClr val="tx1"/>
        </a:solidFill>
        <a:latin typeface="+mn-lt"/>
        <a:ea typeface="+mn-ea"/>
        <a:cs typeface="+mn-cs"/>
      </a:defRPr>
    </a:lvl5pPr>
    <a:lvl6pPr marL="7837323" algn="l" defTabSz="3134930" rtl="0" eaLnBrk="1" latinLnBrk="0" hangingPunct="1">
      <a:defRPr sz="6200" kern="1200">
        <a:solidFill>
          <a:schemeClr val="tx1"/>
        </a:solidFill>
        <a:latin typeface="+mn-lt"/>
        <a:ea typeface="+mn-ea"/>
        <a:cs typeface="+mn-cs"/>
      </a:defRPr>
    </a:lvl6pPr>
    <a:lvl7pPr marL="9404787" algn="l" defTabSz="3134930" rtl="0" eaLnBrk="1" latinLnBrk="0" hangingPunct="1">
      <a:defRPr sz="6200" kern="1200">
        <a:solidFill>
          <a:schemeClr val="tx1"/>
        </a:solidFill>
        <a:latin typeface="+mn-lt"/>
        <a:ea typeface="+mn-ea"/>
        <a:cs typeface="+mn-cs"/>
      </a:defRPr>
    </a:lvl7pPr>
    <a:lvl8pPr marL="10972251" algn="l" defTabSz="3134930" rtl="0" eaLnBrk="1" latinLnBrk="0" hangingPunct="1">
      <a:defRPr sz="6200" kern="1200">
        <a:solidFill>
          <a:schemeClr val="tx1"/>
        </a:solidFill>
        <a:latin typeface="+mn-lt"/>
        <a:ea typeface="+mn-ea"/>
        <a:cs typeface="+mn-cs"/>
      </a:defRPr>
    </a:lvl8pPr>
    <a:lvl9pPr marL="12539717" algn="l" defTabSz="3134930" rtl="0" eaLnBrk="1" latinLnBrk="0" hangingPunct="1">
      <a:defRPr sz="6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p15:clr>
            <a:srgbClr val="A4A3A4"/>
          </p15:clr>
        </p15:guide>
        <p15:guide id="2" orient="horz" pos="1458">
          <p15:clr>
            <a:srgbClr val="A4A3A4"/>
          </p15:clr>
        </p15:guide>
        <p15:guide id="3" orient="horz" pos="2448">
          <p15:clr>
            <a:srgbClr val="A4A3A4"/>
          </p15:clr>
        </p15:guide>
        <p15:guide id="4" orient="horz" pos="19008">
          <p15:clr>
            <a:srgbClr val="A4A3A4"/>
          </p15:clr>
        </p15:guide>
        <p15:guide id="5" orient="horz" pos="7632">
          <p15:clr>
            <a:srgbClr val="A4A3A4"/>
          </p15:clr>
        </p15:guide>
        <p15:guide id="6" orient="horz" pos="8028">
          <p15:clr>
            <a:srgbClr val="A4A3A4"/>
          </p15:clr>
        </p15:guide>
        <p15:guide id="7" pos="6912">
          <p15:clr>
            <a:srgbClr val="A4A3A4"/>
          </p15:clr>
        </p15:guide>
        <p15:guide id="8" pos="576">
          <p15:clr>
            <a:srgbClr val="A4A3A4"/>
          </p15:clr>
        </p15:guide>
        <p15:guide id="9" pos="13248">
          <p15:clr>
            <a:srgbClr val="A4A3A4"/>
          </p15:clr>
        </p15:guide>
        <p15:guide id="10" pos="7089">
          <p15:clr>
            <a:srgbClr val="A4A3A4"/>
          </p15:clr>
        </p15:guide>
        <p15:guide id="11" pos="6717">
          <p15:clr>
            <a:srgbClr val="A4A3A4"/>
          </p15:clr>
        </p15:guide>
        <p15:guide id="12" pos="3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Michelle (Contractor, SRS)" initials="JM(S" lastIdx="6" clrIdx="0">
    <p:extLst>
      <p:ext uri="{19B8F6BF-5375-455C-9EA6-DF929625EA0E}">
        <p15:presenceInfo xmlns:p15="http://schemas.microsoft.com/office/powerpoint/2012/main" userId="S::michelle.johnson.ctr@nps.edu::ab723aae-6c67-4a3d-842e-5869a6adba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97024" autoAdjust="0"/>
  </p:normalViewPr>
  <p:slideViewPr>
    <p:cSldViewPr showGuides="1">
      <p:cViewPr varScale="1">
        <p:scale>
          <a:sx n="33" d="100"/>
          <a:sy n="33" d="100"/>
        </p:scale>
        <p:origin x="4404" y="180"/>
      </p:cViewPr>
      <p:guideLst>
        <p:guide orient="horz" pos="1728"/>
        <p:guide orient="horz" pos="1458"/>
        <p:guide orient="horz" pos="2448"/>
        <p:guide orient="horz" pos="19008"/>
        <p:guide orient="horz" pos="7632"/>
        <p:guide orient="horz" pos="8028"/>
        <p:guide pos="6912"/>
        <p:guide pos="576"/>
        <p:guide pos="13248"/>
        <p:guide pos="7089"/>
        <p:guide pos="6717"/>
        <p:guide pos="396"/>
      </p:guideLst>
    </p:cSldViewPr>
  </p:slideViewPr>
  <p:notesTextViewPr>
    <p:cViewPr>
      <p:scale>
        <a:sx n="1" d="1"/>
        <a:sy n="1" d="1"/>
      </p:scale>
      <p:origin x="0" y="0"/>
    </p:cViewPr>
  </p:notesTextViewPr>
  <p:notesViewPr>
    <p:cSldViewPr>
      <p:cViewPr varScale="1">
        <p:scale>
          <a:sx n="69" d="100"/>
          <a:sy n="69" d="100"/>
        </p:scale>
        <p:origin x="-26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tags" Target="tags/tag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41398B-56F7-4F9C-930D-EDE85D76123E}" type="datetimeFigureOut">
              <a:rPr lang="en-US" smtClean="0"/>
              <a:t>6/6/2023</a:t>
            </a:fld>
            <a:endParaRPr lang="en-US" dirty="0"/>
          </a:p>
        </p:txBody>
      </p:sp>
      <p:sp>
        <p:nvSpPr>
          <p:cNvPr id="4" name="Slide Image Placeholder 3"/>
          <p:cNvSpPr>
            <a:spLocks noGrp="1" noRot="1" noChangeAspect="1"/>
          </p:cNvSpPr>
          <p:nvPr>
            <p:ph type="sldImg" idx="2"/>
          </p:nvPr>
        </p:nvSpPr>
        <p:spPr>
          <a:xfrm>
            <a:off x="2286000" y="685800"/>
            <a:ext cx="228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BE9CDC-70CF-4B24-81A5-563485A89C7F}" type="slidenum">
              <a:rPr lang="en-US" smtClean="0"/>
              <a:t>‹#›</a:t>
            </a:fld>
            <a:endParaRPr lang="en-US" dirty="0"/>
          </a:p>
        </p:txBody>
      </p:sp>
    </p:spTree>
    <p:extLst>
      <p:ext uri="{BB962C8B-B14F-4D97-AF65-F5344CB8AC3E}">
        <p14:creationId xmlns:p14="http://schemas.microsoft.com/office/powerpoint/2010/main" val="351520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E9CDC-70CF-4B24-81A5-563485A89C7F}" type="slidenum">
              <a:rPr lang="en-US" smtClean="0"/>
              <a:t>1</a:t>
            </a:fld>
            <a:endParaRPr lang="en-US" dirty="0"/>
          </a:p>
        </p:txBody>
      </p:sp>
    </p:spTree>
    <p:extLst>
      <p:ext uri="{BB962C8B-B14F-4D97-AF65-F5344CB8AC3E}">
        <p14:creationId xmlns:p14="http://schemas.microsoft.com/office/powerpoint/2010/main" val="1647942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4646819"/>
            <a:ext cx="19751040" cy="21724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26E7F-91D9-42E6-A174-8657D5B99B8B}" type="datetimeFigureOut">
              <a:rPr lang="en-US"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5E2554-FE61-4B7C-8F36-203132E0D50D}" type="slidenum">
              <a:rPr lang="en-US" smtClean="0"/>
              <a:t>‹#›</a:t>
            </a:fld>
            <a:endParaRPr lang="en-US" dirty="0"/>
          </a:p>
        </p:txBody>
      </p:sp>
      <p:grpSp>
        <p:nvGrpSpPr>
          <p:cNvPr id="7" name="Group 6"/>
          <p:cNvGrpSpPr/>
          <p:nvPr userDrawn="1"/>
        </p:nvGrpSpPr>
        <p:grpSpPr>
          <a:xfrm>
            <a:off x="0" y="0"/>
            <a:ext cx="21945600" cy="2819400"/>
            <a:chOff x="0" y="0"/>
            <a:chExt cx="21945600" cy="2819400"/>
          </a:xfrm>
        </p:grpSpPr>
        <p:sp>
          <p:nvSpPr>
            <p:cNvPr id="8" name="Rectangle 7"/>
            <p:cNvSpPr/>
            <p:nvPr userDrawn="1"/>
          </p:nvSpPr>
          <p:spPr>
            <a:xfrm>
              <a:off x="0" y="0"/>
              <a:ext cx="219456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sp>
          <p:nvSpPr>
            <p:cNvPr id="9" name="Rectangle 8"/>
            <p:cNvSpPr/>
            <p:nvPr userDrawn="1"/>
          </p:nvSpPr>
          <p:spPr>
            <a:xfrm>
              <a:off x="0" y="2743200"/>
              <a:ext cx="219456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gr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0330" y="533610"/>
            <a:ext cx="2777270" cy="2007749"/>
          </a:xfrm>
          <a:prstGeom prst="rect">
            <a:avLst/>
          </a:prstGeom>
        </p:spPr>
      </p:pic>
      <p:sp>
        <p:nvSpPr>
          <p:cNvPr id="11" name="TextBox 10"/>
          <p:cNvSpPr txBox="1"/>
          <p:nvPr userDrawn="1"/>
        </p:nvSpPr>
        <p:spPr>
          <a:xfrm>
            <a:off x="4267200" y="965537"/>
            <a:ext cx="14935200" cy="1015663"/>
          </a:xfrm>
          <a:prstGeom prst="rect">
            <a:avLst/>
          </a:prstGeom>
          <a:noFill/>
        </p:spPr>
        <p:txBody>
          <a:bodyPr wrap="square" rtlCol="0">
            <a:spAutoFit/>
          </a:bodyPr>
          <a:lstStyle/>
          <a:p>
            <a:r>
              <a:rPr lang="en-US" sz="6000" b="0" dirty="0">
                <a:solidFill>
                  <a:schemeClr val="bg1"/>
                </a:solidFill>
                <a:effectLst>
                  <a:outerShdw blurRad="38100" dist="38100" dir="2700000" algn="tl">
                    <a:srgbClr val="000000">
                      <a:alpha val="43137"/>
                    </a:srgbClr>
                  </a:outerShdw>
                </a:effectLst>
                <a:latin typeface="Trajan Pro" pitchFamily="18" charset="0"/>
              </a:rPr>
              <a:t>Naval</a:t>
            </a:r>
            <a:r>
              <a:rPr lang="en-US" sz="6000" b="0" baseline="0" dirty="0">
                <a:solidFill>
                  <a:schemeClr val="bg1"/>
                </a:solidFill>
                <a:effectLst>
                  <a:outerShdw blurRad="38100" dist="38100" dir="2700000" algn="tl">
                    <a:srgbClr val="000000">
                      <a:alpha val="43137"/>
                    </a:srgbClr>
                  </a:outerShdw>
                </a:effectLst>
                <a:latin typeface="Trajan Pro" pitchFamily="18" charset="0"/>
              </a:rPr>
              <a:t> </a:t>
            </a:r>
            <a:r>
              <a:rPr lang="en-US" sz="6000" b="0" dirty="0">
                <a:solidFill>
                  <a:schemeClr val="bg1"/>
                </a:solidFill>
                <a:effectLst>
                  <a:outerShdw blurRad="38100" dist="38100" dir="2700000" algn="tl">
                    <a:srgbClr val="000000">
                      <a:alpha val="43137"/>
                    </a:srgbClr>
                  </a:outerShdw>
                </a:effectLst>
                <a:latin typeface="Trajan Pro" pitchFamily="18" charset="0"/>
              </a:rPr>
              <a:t>Postgraduate</a:t>
            </a:r>
            <a:r>
              <a:rPr lang="en-US" sz="6000" b="0" baseline="0" dirty="0">
                <a:solidFill>
                  <a:schemeClr val="bg1"/>
                </a:solidFill>
                <a:effectLst>
                  <a:outerShdw blurRad="38100" dist="38100" dir="2700000" algn="tl">
                    <a:srgbClr val="000000">
                      <a:alpha val="43137"/>
                    </a:srgbClr>
                  </a:outerShdw>
                </a:effectLst>
                <a:latin typeface="Trajan Pro" pitchFamily="18" charset="0"/>
              </a:rPr>
              <a:t> </a:t>
            </a:r>
            <a:r>
              <a:rPr lang="en-US" sz="6000" b="0" dirty="0">
                <a:solidFill>
                  <a:schemeClr val="bg1"/>
                </a:solidFill>
                <a:effectLst>
                  <a:outerShdw blurRad="38100" dist="38100" dir="2700000" algn="tl">
                    <a:srgbClr val="000000">
                      <a:alpha val="43137"/>
                    </a:srgbClr>
                  </a:outerShdw>
                </a:effectLst>
                <a:latin typeface="Trajan Pro" pitchFamily="18" charset="0"/>
              </a:rPr>
              <a:t>School</a:t>
            </a:r>
          </a:p>
        </p:txBody>
      </p:sp>
    </p:spTree>
    <p:custDataLst>
      <p:tags r:id="rId1"/>
    </p:custDataLst>
    <p:extLst>
      <p:ext uri="{BB962C8B-B14F-4D97-AF65-F5344CB8AC3E}">
        <p14:creationId xmlns:p14="http://schemas.microsoft.com/office/powerpoint/2010/main" val="267616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er 1 - image footer">
    <p:spTree>
      <p:nvGrpSpPr>
        <p:cNvPr id="1" name=""/>
        <p:cNvGrpSpPr/>
        <p:nvPr/>
      </p:nvGrpSpPr>
      <p:grpSpPr>
        <a:xfrm>
          <a:off x="0" y="0"/>
          <a:ext cx="0" cy="0"/>
          <a:chOff x="0" y="0"/>
          <a:chExt cx="0" cy="0"/>
        </a:xfrm>
      </p:grpSpPr>
      <p:grpSp>
        <p:nvGrpSpPr>
          <p:cNvPr id="30" name="Group 29"/>
          <p:cNvGrpSpPr/>
          <p:nvPr userDrawn="1"/>
        </p:nvGrpSpPr>
        <p:grpSpPr>
          <a:xfrm>
            <a:off x="0" y="0"/>
            <a:ext cx="21945600" cy="2819400"/>
            <a:chOff x="0" y="0"/>
            <a:chExt cx="21945600" cy="2819400"/>
          </a:xfrm>
        </p:grpSpPr>
        <p:sp>
          <p:nvSpPr>
            <p:cNvPr id="25" name="Rectangle 24"/>
            <p:cNvSpPr/>
            <p:nvPr userDrawn="1"/>
          </p:nvSpPr>
          <p:spPr>
            <a:xfrm>
              <a:off x="0" y="0"/>
              <a:ext cx="219456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sp>
          <p:nvSpPr>
            <p:cNvPr id="29" name="Rectangle 28"/>
            <p:cNvSpPr/>
            <p:nvPr userDrawn="1"/>
          </p:nvSpPr>
          <p:spPr>
            <a:xfrm>
              <a:off x="0" y="2743200"/>
              <a:ext cx="219456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grpSp>
      <p:sp>
        <p:nvSpPr>
          <p:cNvPr id="12" name="Picture Placeholder 2"/>
          <p:cNvSpPr>
            <a:spLocks noGrp="1"/>
          </p:cNvSpPr>
          <p:nvPr>
            <p:ph type="pic" idx="16" hasCustomPrompt="1"/>
          </p:nvPr>
        </p:nvSpPr>
        <p:spPr>
          <a:xfrm>
            <a:off x="914399" y="24612600"/>
            <a:ext cx="4572000" cy="3200401"/>
          </a:xfrm>
          <a:ln>
            <a:solidFill>
              <a:schemeClr val="bg2"/>
            </a:solidFill>
          </a:ln>
        </p:spPr>
        <p:txBody>
          <a:bodyPr vert="horz" lIns="313493" tIns="156747" rIns="313493" bIns="156747" rtlCol="0">
            <a:noAutofit/>
          </a:bodyPr>
          <a:lstStyle>
            <a:lvl1pPr marL="857250" indent="-857250" algn="l">
              <a:buFont typeface="Arial" panose="020B0604020202020204" pitchFamily="34" charset="0"/>
              <a:buNone/>
              <a:defRPr lang="en-US" sz="5400">
                <a:solidFill>
                  <a:schemeClr val="tx1">
                    <a:lumMod val="50000"/>
                    <a:lumOff val="50000"/>
                  </a:schemeClr>
                </a:solidFill>
                <a:latin typeface="Myriad Pro" pitchFamily="34" charset="0"/>
              </a:defRPr>
            </a:lvl1pPr>
          </a:lstStyle>
          <a:p>
            <a:pPr marL="0" lvl="0" indent="0" algn="ctr"/>
            <a:r>
              <a:rPr lang="en-US" dirty="0"/>
              <a:t>Insert Picture</a:t>
            </a:r>
          </a:p>
        </p:txBody>
      </p:sp>
      <p:sp>
        <p:nvSpPr>
          <p:cNvPr id="18" name="Picture Placeholder 2"/>
          <p:cNvSpPr>
            <a:spLocks noGrp="1"/>
          </p:cNvSpPr>
          <p:nvPr>
            <p:ph type="pic" idx="17" hasCustomPrompt="1"/>
          </p:nvPr>
        </p:nvSpPr>
        <p:spPr>
          <a:xfrm>
            <a:off x="16459200" y="24612600"/>
            <a:ext cx="4572000" cy="3200401"/>
          </a:xfrm>
          <a:ln>
            <a:solidFill>
              <a:schemeClr val="bg2"/>
            </a:solidFill>
          </a:ln>
        </p:spPr>
        <p:txBody>
          <a:bodyPr vert="horz" lIns="313493" tIns="156747" rIns="313493" bIns="156747" rtlCol="0">
            <a:noAutofit/>
          </a:bodyPr>
          <a:lstStyle>
            <a:lvl1pPr>
              <a:buNone/>
              <a:defRPr lang="en-US" sz="5400" baseline="0">
                <a:solidFill>
                  <a:schemeClr val="tx1">
                    <a:lumMod val="50000"/>
                    <a:lumOff val="50000"/>
                  </a:schemeClr>
                </a:solidFill>
              </a:defRPr>
            </a:lvl1pPr>
          </a:lstStyle>
          <a:p>
            <a:pPr marL="0" lvl="0" indent="0" algn="ctr"/>
            <a:r>
              <a:rPr lang="en-US" dirty="0"/>
              <a:t>Insert Picture</a:t>
            </a:r>
          </a:p>
        </p:txBody>
      </p:sp>
      <p:sp>
        <p:nvSpPr>
          <p:cNvPr id="19" name="Picture Placeholder 2"/>
          <p:cNvSpPr>
            <a:spLocks noGrp="1"/>
          </p:cNvSpPr>
          <p:nvPr>
            <p:ph type="pic" idx="18" hasCustomPrompt="1"/>
          </p:nvPr>
        </p:nvSpPr>
        <p:spPr>
          <a:xfrm>
            <a:off x="11251095" y="24612600"/>
            <a:ext cx="4572000" cy="3200401"/>
          </a:xfrm>
          <a:ln>
            <a:solidFill>
              <a:schemeClr val="bg2"/>
            </a:solidFill>
          </a:ln>
        </p:spPr>
        <p:txBody>
          <a:bodyPr vert="horz" lIns="313493" tIns="156747" rIns="313493" bIns="156747" rtlCol="0">
            <a:noAutofit/>
          </a:bodyPr>
          <a:lstStyle>
            <a:lvl1pPr>
              <a:buNone/>
              <a:defRPr lang="en-US" sz="5400" baseline="0">
                <a:solidFill>
                  <a:schemeClr val="tx1">
                    <a:lumMod val="50000"/>
                    <a:lumOff val="50000"/>
                  </a:schemeClr>
                </a:solidFill>
              </a:defRPr>
            </a:lvl1pPr>
          </a:lstStyle>
          <a:p>
            <a:pPr marL="0" lvl="0" indent="0" algn="ctr"/>
            <a:r>
              <a:rPr lang="en-US" dirty="0"/>
              <a:t>Insert Picture</a:t>
            </a:r>
          </a:p>
        </p:txBody>
      </p:sp>
      <p:sp>
        <p:nvSpPr>
          <p:cNvPr id="20" name="Picture Placeholder 2"/>
          <p:cNvSpPr>
            <a:spLocks noGrp="1"/>
          </p:cNvSpPr>
          <p:nvPr>
            <p:ph type="pic" idx="19" hasCustomPrompt="1"/>
          </p:nvPr>
        </p:nvSpPr>
        <p:spPr>
          <a:xfrm>
            <a:off x="6082747" y="24612600"/>
            <a:ext cx="4572000" cy="3200401"/>
          </a:xfrm>
          <a:ln>
            <a:solidFill>
              <a:schemeClr val="bg2"/>
            </a:solidFill>
          </a:ln>
        </p:spPr>
        <p:txBody>
          <a:bodyPr vert="horz" lIns="313493" tIns="156747" rIns="313493" bIns="156747" rtlCol="0">
            <a:noAutofit/>
          </a:bodyPr>
          <a:lstStyle>
            <a:lvl1pPr marL="0" indent="0" algn="ctr">
              <a:buNone/>
              <a:defRPr lang="en-US" sz="5400">
                <a:solidFill>
                  <a:schemeClr val="tx1">
                    <a:lumMod val="50000"/>
                    <a:lumOff val="50000"/>
                  </a:schemeClr>
                </a:solidFill>
              </a:defRPr>
            </a:lvl1pPr>
          </a:lstStyle>
          <a:p>
            <a:pPr marL="0" lvl="0" indent="0" algn="ctr"/>
            <a:r>
              <a:rPr lang="en-US" dirty="0"/>
              <a:t>Insert Picture</a:t>
            </a:r>
          </a:p>
        </p:txBody>
      </p:sp>
      <p:sp>
        <p:nvSpPr>
          <p:cNvPr id="23" name="Text Placeholder 2"/>
          <p:cNvSpPr>
            <a:spLocks noGrp="1"/>
          </p:cNvSpPr>
          <p:nvPr>
            <p:ph type="body" idx="1" hasCustomPrompt="1"/>
          </p:nvPr>
        </p:nvSpPr>
        <p:spPr>
          <a:xfrm>
            <a:off x="621030" y="3581401"/>
            <a:ext cx="10044113"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24" name="Content Placeholder 2"/>
          <p:cNvSpPr>
            <a:spLocks noGrp="1"/>
          </p:cNvSpPr>
          <p:nvPr>
            <p:ph sz="half" idx="14" hasCustomPrompt="1"/>
          </p:nvPr>
        </p:nvSpPr>
        <p:spPr>
          <a:xfrm>
            <a:off x="621030" y="4572000"/>
            <a:ext cx="10042208" cy="5676900"/>
          </a:xfrm>
        </p:spPr>
        <p:txBody>
          <a:bodyPr>
            <a:noAutofit/>
          </a:bodyPr>
          <a:lstStyle>
            <a:lvl1pPr marL="457200" indent="-457200">
              <a:spcBef>
                <a:spcPts val="24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24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2400"/>
              </a:spcBef>
              <a:defRPr sz="3200">
                <a:solidFill>
                  <a:schemeClr val="tx1">
                    <a:lumMod val="85000"/>
                    <a:lumOff val="15000"/>
                  </a:schemeClr>
                </a:solidFill>
                <a:latin typeface="Minion Pro" pitchFamily="18" charset="0"/>
              </a:defRPr>
            </a:lvl3pPr>
            <a:lvl4pPr marL="2000250" indent="-457200">
              <a:spcBef>
                <a:spcPts val="2400"/>
              </a:spcBef>
              <a:defRPr sz="2800" i="1">
                <a:solidFill>
                  <a:schemeClr val="tx1">
                    <a:lumMod val="85000"/>
                    <a:lumOff val="15000"/>
                  </a:schemeClr>
                </a:solidFill>
                <a:latin typeface="Minion Pro" pitchFamily="18" charset="0"/>
              </a:defRPr>
            </a:lvl4pPr>
            <a:lvl5pPr marL="2457450" indent="-400050">
              <a:spcBef>
                <a:spcPts val="24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8000" y="533610"/>
            <a:ext cx="2777270" cy="2007749"/>
          </a:xfrm>
          <a:prstGeom prst="rect">
            <a:avLst/>
          </a:prstGeom>
        </p:spPr>
      </p:pic>
      <p:sp>
        <p:nvSpPr>
          <p:cNvPr id="28" name="TextBox 27"/>
          <p:cNvSpPr txBox="1"/>
          <p:nvPr userDrawn="1"/>
        </p:nvSpPr>
        <p:spPr>
          <a:xfrm>
            <a:off x="17316449" y="701308"/>
            <a:ext cx="4076700" cy="1754326"/>
          </a:xfrm>
          <a:prstGeom prst="rect">
            <a:avLst/>
          </a:prstGeom>
          <a:noFill/>
        </p:spPr>
        <p:txBody>
          <a:bodyPr wrap="square" rtlCol="0">
            <a:spAutoFit/>
          </a:bodyPr>
          <a:lstStyle/>
          <a:p>
            <a:r>
              <a:rPr lang="en-US" sz="3600" b="0" dirty="0">
                <a:solidFill>
                  <a:schemeClr val="bg1"/>
                </a:solidFill>
                <a:effectLst>
                  <a:outerShdw blurRad="38100" dist="38100" dir="2700000" algn="tl">
                    <a:srgbClr val="000000">
                      <a:alpha val="43137"/>
                    </a:srgbClr>
                  </a:outerShdw>
                </a:effectLst>
                <a:latin typeface="Trajan Pro" pitchFamily="18" charset="0"/>
              </a:rPr>
              <a:t>Naval </a:t>
            </a:r>
          </a:p>
          <a:p>
            <a:r>
              <a:rPr lang="en-US" sz="3600" b="0" dirty="0">
                <a:solidFill>
                  <a:schemeClr val="bg1"/>
                </a:solidFill>
                <a:effectLst>
                  <a:outerShdw blurRad="38100" dist="38100" dir="2700000" algn="tl">
                    <a:srgbClr val="000000">
                      <a:alpha val="43137"/>
                    </a:srgbClr>
                  </a:outerShdw>
                </a:effectLst>
                <a:latin typeface="Trajan Pro" pitchFamily="18" charset="0"/>
              </a:rPr>
              <a:t>Postgraduate</a:t>
            </a:r>
          </a:p>
          <a:p>
            <a:r>
              <a:rPr lang="en-US" sz="3600" b="0" dirty="0">
                <a:solidFill>
                  <a:schemeClr val="bg1"/>
                </a:solidFill>
                <a:effectLst>
                  <a:outerShdw blurRad="38100" dist="38100" dir="2700000" algn="tl">
                    <a:srgbClr val="000000">
                      <a:alpha val="43137"/>
                    </a:srgbClr>
                  </a:outerShdw>
                </a:effectLst>
                <a:latin typeface="Trajan Pro" pitchFamily="18" charset="0"/>
              </a:rPr>
              <a:t>School</a:t>
            </a:r>
          </a:p>
        </p:txBody>
      </p:sp>
      <p:sp>
        <p:nvSpPr>
          <p:cNvPr id="31" name="Picture Placeholder 2"/>
          <p:cNvSpPr>
            <a:spLocks noGrp="1"/>
          </p:cNvSpPr>
          <p:nvPr>
            <p:ph type="pic" idx="20" hasCustomPrompt="1"/>
          </p:nvPr>
        </p:nvSpPr>
        <p:spPr>
          <a:xfrm>
            <a:off x="11247120" y="3893158"/>
            <a:ext cx="9784080" cy="7003442"/>
          </a:xfrm>
          <a:ln>
            <a:solidFill>
              <a:schemeClr val="bg2"/>
            </a:solidFill>
          </a:ln>
        </p:spPr>
        <p:txBody>
          <a:bodyPr>
            <a:noAutofit/>
          </a:bodyPr>
          <a:lstStyle>
            <a:lvl1pPr marL="0" indent="0" algn="ctr">
              <a:buNone/>
              <a:defRPr sz="8000">
                <a:solidFill>
                  <a:schemeClr val="tx1">
                    <a:lumMod val="50000"/>
                    <a:lumOff val="50000"/>
                  </a:schemeClr>
                </a:solidFill>
              </a:defRPr>
            </a:lvl1pPr>
            <a:lvl2pPr marL="1567464" indent="0">
              <a:buNone/>
              <a:defRPr sz="9600"/>
            </a:lvl2pPr>
            <a:lvl3pPr marL="3134930" indent="0">
              <a:buNone/>
              <a:defRPr sz="8100"/>
            </a:lvl3pPr>
            <a:lvl4pPr marL="4702394" indent="0">
              <a:buNone/>
              <a:defRPr sz="6900"/>
            </a:lvl4pPr>
            <a:lvl5pPr marL="6269858" indent="0">
              <a:buNone/>
              <a:defRPr sz="6900"/>
            </a:lvl5pPr>
            <a:lvl6pPr marL="7837323" indent="0">
              <a:buNone/>
              <a:defRPr sz="6900"/>
            </a:lvl6pPr>
            <a:lvl7pPr marL="9404787" indent="0">
              <a:buNone/>
              <a:defRPr sz="6900"/>
            </a:lvl7pPr>
            <a:lvl8pPr marL="10972251" indent="0">
              <a:buNone/>
              <a:defRPr sz="6900"/>
            </a:lvl8pPr>
            <a:lvl9pPr marL="12539717" indent="0">
              <a:buNone/>
              <a:defRPr sz="6900"/>
            </a:lvl9pPr>
          </a:lstStyle>
          <a:p>
            <a:r>
              <a:rPr lang="en-US" dirty="0"/>
              <a:t>Insert Picture</a:t>
            </a:r>
          </a:p>
        </p:txBody>
      </p:sp>
      <p:sp>
        <p:nvSpPr>
          <p:cNvPr id="33" name="Text Placeholder 32"/>
          <p:cNvSpPr>
            <a:spLocks noGrp="1"/>
          </p:cNvSpPr>
          <p:nvPr>
            <p:ph type="body" sz="quarter" idx="21" hasCustomPrompt="1"/>
          </p:nvPr>
        </p:nvSpPr>
        <p:spPr>
          <a:xfrm>
            <a:off x="11253788" y="10910434"/>
            <a:ext cx="9777412" cy="668337"/>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6" name="Text Placeholder 32"/>
          <p:cNvSpPr>
            <a:spLocks noGrp="1"/>
          </p:cNvSpPr>
          <p:nvPr>
            <p:ph type="body" sz="quarter" idx="22" hasCustomPrompt="1"/>
          </p:nvPr>
        </p:nvSpPr>
        <p:spPr>
          <a:xfrm>
            <a:off x="11253788" y="27806042"/>
            <a:ext cx="4612847"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7" name="Text Placeholder 32"/>
          <p:cNvSpPr>
            <a:spLocks noGrp="1"/>
          </p:cNvSpPr>
          <p:nvPr>
            <p:ph type="body" sz="quarter" idx="23" hasCustomPrompt="1"/>
          </p:nvPr>
        </p:nvSpPr>
        <p:spPr>
          <a:xfrm>
            <a:off x="16459201" y="27806042"/>
            <a:ext cx="4572000"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8" name="Text Placeholder 32"/>
          <p:cNvSpPr>
            <a:spLocks noGrp="1"/>
          </p:cNvSpPr>
          <p:nvPr>
            <p:ph type="body" sz="quarter" idx="24" hasCustomPrompt="1"/>
          </p:nvPr>
        </p:nvSpPr>
        <p:spPr>
          <a:xfrm>
            <a:off x="914400" y="27806042"/>
            <a:ext cx="4552950"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   </a:t>
            </a:r>
          </a:p>
        </p:txBody>
      </p:sp>
      <p:sp>
        <p:nvSpPr>
          <p:cNvPr id="39" name="Text Placeholder 32"/>
          <p:cNvSpPr>
            <a:spLocks noGrp="1"/>
          </p:cNvSpPr>
          <p:nvPr>
            <p:ph type="body" sz="quarter" idx="25" hasCustomPrompt="1"/>
          </p:nvPr>
        </p:nvSpPr>
        <p:spPr>
          <a:xfrm>
            <a:off x="6081487" y="27806042"/>
            <a:ext cx="4581752"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43" name="Text Placeholder 42"/>
          <p:cNvSpPr>
            <a:spLocks noGrp="1"/>
          </p:cNvSpPr>
          <p:nvPr>
            <p:ph type="body" sz="quarter" idx="26" hasCustomPrompt="1"/>
          </p:nvPr>
        </p:nvSpPr>
        <p:spPr>
          <a:xfrm>
            <a:off x="585107" y="155448"/>
            <a:ext cx="14437179" cy="2819400"/>
          </a:xfrm>
        </p:spPr>
        <p:txBody>
          <a:bodyPr>
            <a:normAutofit/>
          </a:bodyPr>
          <a:lstStyle>
            <a:lvl1pPr marL="0" indent="0">
              <a:buNone/>
              <a:defRPr sz="7200" b="1" baseline="0">
                <a:solidFill>
                  <a:schemeClr val="bg1"/>
                </a:solidFill>
              </a:defRPr>
            </a:lvl1pPr>
            <a:lvl2pPr marL="1567466" indent="0">
              <a:buNone/>
              <a:defRPr/>
            </a:lvl2pPr>
            <a:lvl3pPr marL="3134930" indent="0">
              <a:buNone/>
              <a:defRPr/>
            </a:lvl3pPr>
            <a:lvl4pPr marL="4702394" indent="0">
              <a:buNone/>
              <a:defRPr/>
            </a:lvl4pPr>
            <a:lvl5pPr marL="6269858" indent="0">
              <a:buNone/>
              <a:defRPr/>
            </a:lvl5pPr>
          </a:lstStyle>
          <a:p>
            <a:pPr lvl="0"/>
            <a:r>
              <a:rPr lang="en-US"/>
              <a:t>Click to Add Poster/Project Title here (about 55 characters).</a:t>
            </a:r>
          </a:p>
        </p:txBody>
      </p:sp>
      <p:sp>
        <p:nvSpPr>
          <p:cNvPr id="46" name="Text Placeholder 2"/>
          <p:cNvSpPr>
            <a:spLocks noGrp="1"/>
          </p:cNvSpPr>
          <p:nvPr>
            <p:ph type="body" idx="27" hasCustomPrompt="1"/>
          </p:nvPr>
        </p:nvSpPr>
        <p:spPr>
          <a:xfrm>
            <a:off x="621030" y="12463272"/>
            <a:ext cx="18886170"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47" name="Content Placeholder 2"/>
          <p:cNvSpPr>
            <a:spLocks noGrp="1"/>
          </p:cNvSpPr>
          <p:nvPr>
            <p:ph sz="half" idx="28" hasCustomPrompt="1"/>
          </p:nvPr>
        </p:nvSpPr>
        <p:spPr>
          <a:xfrm>
            <a:off x="621030" y="13487400"/>
            <a:ext cx="10042208" cy="5676900"/>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sp>
        <p:nvSpPr>
          <p:cNvPr id="48" name="Text Placeholder 2"/>
          <p:cNvSpPr>
            <a:spLocks noGrp="1"/>
          </p:cNvSpPr>
          <p:nvPr>
            <p:ph type="body" idx="29" hasCustomPrompt="1"/>
          </p:nvPr>
        </p:nvSpPr>
        <p:spPr>
          <a:xfrm>
            <a:off x="621030" y="20574000"/>
            <a:ext cx="18809970"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49" name="Content Placeholder 2"/>
          <p:cNvSpPr>
            <a:spLocks noGrp="1"/>
          </p:cNvSpPr>
          <p:nvPr>
            <p:ph sz="half" idx="30" hasCustomPrompt="1"/>
          </p:nvPr>
        </p:nvSpPr>
        <p:spPr>
          <a:xfrm>
            <a:off x="621030" y="21579840"/>
            <a:ext cx="10042208" cy="2269673"/>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dirty="0"/>
              <a:t>Click to add a paragraph or bullets. To make this a paragraph, de-select “bullets” in the font styling tool bar (or “Ribbon”) above.</a:t>
            </a:r>
          </a:p>
        </p:txBody>
      </p:sp>
      <p:sp>
        <p:nvSpPr>
          <p:cNvPr id="50" name="Content Placeholder 2"/>
          <p:cNvSpPr>
            <a:spLocks noGrp="1"/>
          </p:cNvSpPr>
          <p:nvPr>
            <p:ph sz="half" idx="31" hasCustomPrompt="1"/>
          </p:nvPr>
        </p:nvSpPr>
        <p:spPr>
          <a:xfrm>
            <a:off x="10972800" y="21579840"/>
            <a:ext cx="10042208" cy="2269673"/>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p:txBody>
      </p:sp>
      <p:pic>
        <p:nvPicPr>
          <p:cNvPr id="51" name="Picture 5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0175200"/>
            <a:ext cx="21945600" cy="2743200"/>
          </a:xfrm>
          <a:prstGeom prst="rect">
            <a:avLst/>
          </a:prstGeom>
        </p:spPr>
      </p:pic>
      <p:sp>
        <p:nvSpPr>
          <p:cNvPr id="53" name="Content Placeholder 2"/>
          <p:cNvSpPr>
            <a:spLocks noGrp="1"/>
          </p:cNvSpPr>
          <p:nvPr>
            <p:ph sz="half" idx="32" hasCustomPrompt="1"/>
          </p:nvPr>
        </p:nvSpPr>
        <p:spPr>
          <a:xfrm>
            <a:off x="10972800" y="13487400"/>
            <a:ext cx="10287000" cy="5676900"/>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sp>
        <p:nvSpPr>
          <p:cNvPr id="56" name="Text Placeholder 54"/>
          <p:cNvSpPr>
            <a:spLocks noGrp="1"/>
          </p:cNvSpPr>
          <p:nvPr>
            <p:ph type="body" sz="quarter" idx="34" hasCustomPrompt="1"/>
          </p:nvPr>
        </p:nvSpPr>
        <p:spPr>
          <a:xfrm>
            <a:off x="12345760" y="30128029"/>
            <a:ext cx="9314089" cy="1037771"/>
          </a:xfrm>
        </p:spPr>
        <p:txBody>
          <a:bodyPr>
            <a:noAutofit/>
          </a:bodyPr>
          <a:lstStyle>
            <a:lvl1pPr marL="0" indent="0" algn="l">
              <a:spcBef>
                <a:spcPts val="800"/>
              </a:spcBef>
              <a:buNone/>
              <a:defRPr sz="4800" b="0" baseline="0">
                <a:solidFill>
                  <a:schemeClr val="bg1"/>
                </a:solidFill>
              </a:defRPr>
            </a:lvl1pPr>
            <a:lvl2pPr marL="1567466" indent="0">
              <a:buNone/>
              <a:defRPr sz="4400"/>
            </a:lvl2pPr>
            <a:lvl3pPr marL="3134930" indent="0">
              <a:buNone/>
              <a:defRPr sz="4000"/>
            </a:lvl3pPr>
            <a:lvl4pPr marL="4702394" indent="0">
              <a:buNone/>
              <a:defRPr sz="3200"/>
            </a:lvl4pPr>
            <a:lvl5pPr marL="6269858" indent="0">
              <a:buNone/>
              <a:defRPr sz="3200"/>
            </a:lvl5pPr>
          </a:lstStyle>
          <a:p>
            <a:pPr lvl="0"/>
            <a:r>
              <a:rPr lang="en-US" dirty="0"/>
              <a:t>Your Name Here + Rank</a:t>
            </a:r>
          </a:p>
        </p:txBody>
      </p:sp>
      <p:pic>
        <p:nvPicPr>
          <p:cNvPr id="34" name="Picture 33" descr="Logo&#10;&#10;Description automatically generated">
            <a:extLst>
              <a:ext uri="{FF2B5EF4-FFF2-40B4-BE49-F238E27FC236}">
                <a16:creationId xmlns:a16="http://schemas.microsoft.com/office/drawing/2014/main" id="{3F8307FF-1DAB-4C32-B103-C3AB89835E1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14819" y="29942678"/>
            <a:ext cx="2515961" cy="2735862"/>
          </a:xfrm>
          <a:prstGeom prst="rect">
            <a:avLst/>
          </a:prstGeom>
        </p:spPr>
      </p:pic>
    </p:spTree>
    <p:custDataLst>
      <p:tags r:id="rId1"/>
    </p:custDataLst>
    <p:extLst>
      <p:ext uri="{BB962C8B-B14F-4D97-AF65-F5344CB8AC3E}">
        <p14:creationId xmlns:p14="http://schemas.microsoft.com/office/powerpoint/2010/main" val="208307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er 1 - light footer">
    <p:spTree>
      <p:nvGrpSpPr>
        <p:cNvPr id="1" name=""/>
        <p:cNvGrpSpPr/>
        <p:nvPr/>
      </p:nvGrpSpPr>
      <p:grpSpPr>
        <a:xfrm>
          <a:off x="0" y="0"/>
          <a:ext cx="0" cy="0"/>
          <a:chOff x="0" y="0"/>
          <a:chExt cx="0" cy="0"/>
        </a:xfrm>
      </p:grpSpPr>
      <p:sp>
        <p:nvSpPr>
          <p:cNvPr id="2" name="Rectangle 1"/>
          <p:cNvSpPr/>
          <p:nvPr userDrawn="1"/>
        </p:nvSpPr>
        <p:spPr>
          <a:xfrm>
            <a:off x="0" y="30175200"/>
            <a:ext cx="21945600" cy="2743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userDrawn="1"/>
        </p:nvGrpSpPr>
        <p:grpSpPr>
          <a:xfrm>
            <a:off x="0" y="0"/>
            <a:ext cx="21945600" cy="2819400"/>
            <a:chOff x="0" y="0"/>
            <a:chExt cx="21945600" cy="2819400"/>
          </a:xfrm>
        </p:grpSpPr>
        <p:sp>
          <p:nvSpPr>
            <p:cNvPr id="25" name="Rectangle 24"/>
            <p:cNvSpPr/>
            <p:nvPr userDrawn="1"/>
          </p:nvSpPr>
          <p:spPr>
            <a:xfrm>
              <a:off x="0" y="0"/>
              <a:ext cx="219456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sp>
          <p:nvSpPr>
            <p:cNvPr id="29" name="Rectangle 28"/>
            <p:cNvSpPr/>
            <p:nvPr userDrawn="1"/>
          </p:nvSpPr>
          <p:spPr>
            <a:xfrm>
              <a:off x="0" y="2743200"/>
              <a:ext cx="219456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grpSp>
      <p:sp>
        <p:nvSpPr>
          <p:cNvPr id="12" name="Picture Placeholder 2"/>
          <p:cNvSpPr>
            <a:spLocks noGrp="1"/>
          </p:cNvSpPr>
          <p:nvPr>
            <p:ph type="pic" idx="16" hasCustomPrompt="1"/>
          </p:nvPr>
        </p:nvSpPr>
        <p:spPr>
          <a:xfrm>
            <a:off x="914399" y="24619557"/>
            <a:ext cx="4572000" cy="3200401"/>
          </a:xfrm>
          <a:ln>
            <a:solidFill>
              <a:schemeClr val="bg2"/>
            </a:solidFill>
          </a:ln>
        </p:spPr>
        <p:txBody>
          <a:bodyPr vert="horz" lIns="313493" tIns="156747" rIns="313493" bIns="156747" rtlCol="0">
            <a:noAutofit/>
          </a:bodyPr>
          <a:lstStyle>
            <a:lvl1pPr marL="857250" indent="-857250" algn="l">
              <a:buFont typeface="Arial" panose="020B0604020202020204" pitchFamily="34" charset="0"/>
              <a:buNone/>
              <a:defRPr lang="en-US" sz="5400">
                <a:solidFill>
                  <a:schemeClr val="tx1">
                    <a:lumMod val="50000"/>
                    <a:lumOff val="50000"/>
                  </a:schemeClr>
                </a:solidFill>
                <a:latin typeface="Myriad Pro" pitchFamily="34" charset="0"/>
              </a:defRPr>
            </a:lvl1pPr>
          </a:lstStyle>
          <a:p>
            <a:pPr marL="0" lvl="0" indent="0" algn="ctr"/>
            <a:r>
              <a:rPr lang="en-US" dirty="0"/>
              <a:t>Insert Picture</a:t>
            </a:r>
          </a:p>
        </p:txBody>
      </p:sp>
      <p:sp>
        <p:nvSpPr>
          <p:cNvPr id="18" name="Picture Placeholder 2"/>
          <p:cNvSpPr>
            <a:spLocks noGrp="1"/>
          </p:cNvSpPr>
          <p:nvPr>
            <p:ph type="pic" idx="17" hasCustomPrompt="1"/>
          </p:nvPr>
        </p:nvSpPr>
        <p:spPr>
          <a:xfrm>
            <a:off x="16459200" y="24619557"/>
            <a:ext cx="4572000" cy="3200401"/>
          </a:xfrm>
          <a:ln>
            <a:solidFill>
              <a:schemeClr val="bg2"/>
            </a:solidFill>
          </a:ln>
        </p:spPr>
        <p:txBody>
          <a:bodyPr vert="horz" lIns="313493" tIns="156747" rIns="313493" bIns="156747" rtlCol="0">
            <a:noAutofit/>
          </a:bodyPr>
          <a:lstStyle>
            <a:lvl1pPr>
              <a:buNone/>
              <a:defRPr lang="en-US" sz="5400" baseline="0">
                <a:solidFill>
                  <a:schemeClr val="tx1">
                    <a:lumMod val="50000"/>
                    <a:lumOff val="50000"/>
                  </a:schemeClr>
                </a:solidFill>
              </a:defRPr>
            </a:lvl1pPr>
          </a:lstStyle>
          <a:p>
            <a:pPr marL="0" lvl="0" indent="0" algn="ctr"/>
            <a:r>
              <a:rPr lang="en-US" dirty="0"/>
              <a:t>Insert Picture</a:t>
            </a:r>
          </a:p>
        </p:txBody>
      </p:sp>
      <p:sp>
        <p:nvSpPr>
          <p:cNvPr id="19" name="Picture Placeholder 2"/>
          <p:cNvSpPr>
            <a:spLocks noGrp="1"/>
          </p:cNvSpPr>
          <p:nvPr>
            <p:ph type="pic" idx="18" hasCustomPrompt="1"/>
          </p:nvPr>
        </p:nvSpPr>
        <p:spPr>
          <a:xfrm>
            <a:off x="11251095" y="24619557"/>
            <a:ext cx="4572000" cy="3200401"/>
          </a:xfrm>
          <a:ln>
            <a:solidFill>
              <a:schemeClr val="bg2"/>
            </a:solidFill>
          </a:ln>
        </p:spPr>
        <p:txBody>
          <a:bodyPr vert="horz" lIns="313493" tIns="156747" rIns="313493" bIns="156747" rtlCol="0">
            <a:noAutofit/>
          </a:bodyPr>
          <a:lstStyle>
            <a:lvl1pPr>
              <a:buNone/>
              <a:defRPr lang="en-US" sz="5400" baseline="0">
                <a:solidFill>
                  <a:schemeClr val="tx1">
                    <a:lumMod val="50000"/>
                    <a:lumOff val="50000"/>
                  </a:schemeClr>
                </a:solidFill>
              </a:defRPr>
            </a:lvl1pPr>
          </a:lstStyle>
          <a:p>
            <a:pPr marL="0" lvl="0" indent="0" algn="ctr"/>
            <a:r>
              <a:rPr lang="en-US" dirty="0"/>
              <a:t>Insert Picture</a:t>
            </a:r>
          </a:p>
        </p:txBody>
      </p:sp>
      <p:sp>
        <p:nvSpPr>
          <p:cNvPr id="20" name="Picture Placeholder 2"/>
          <p:cNvSpPr>
            <a:spLocks noGrp="1"/>
          </p:cNvSpPr>
          <p:nvPr>
            <p:ph type="pic" idx="19" hasCustomPrompt="1"/>
          </p:nvPr>
        </p:nvSpPr>
        <p:spPr>
          <a:xfrm>
            <a:off x="6082747" y="24619557"/>
            <a:ext cx="4572000" cy="3200401"/>
          </a:xfrm>
          <a:ln>
            <a:solidFill>
              <a:schemeClr val="bg2"/>
            </a:solidFill>
          </a:ln>
        </p:spPr>
        <p:txBody>
          <a:bodyPr vert="horz" lIns="313493" tIns="156747" rIns="313493" bIns="156747" rtlCol="0">
            <a:noAutofit/>
          </a:bodyPr>
          <a:lstStyle>
            <a:lvl1pPr marL="0" indent="0" algn="ctr">
              <a:buNone/>
              <a:defRPr lang="en-US" sz="5400">
                <a:solidFill>
                  <a:schemeClr val="tx1">
                    <a:lumMod val="50000"/>
                    <a:lumOff val="50000"/>
                  </a:schemeClr>
                </a:solidFill>
              </a:defRPr>
            </a:lvl1pPr>
          </a:lstStyle>
          <a:p>
            <a:pPr marL="0" lvl="0" indent="0" algn="ctr"/>
            <a:r>
              <a:rPr lang="en-US" dirty="0"/>
              <a:t>Insert Picture</a:t>
            </a:r>
          </a:p>
        </p:txBody>
      </p:sp>
      <p:sp>
        <p:nvSpPr>
          <p:cNvPr id="23" name="Text Placeholder 2"/>
          <p:cNvSpPr>
            <a:spLocks noGrp="1"/>
          </p:cNvSpPr>
          <p:nvPr>
            <p:ph type="body" idx="1" hasCustomPrompt="1"/>
          </p:nvPr>
        </p:nvSpPr>
        <p:spPr>
          <a:xfrm>
            <a:off x="621030" y="3581401"/>
            <a:ext cx="10044113"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24" name="Content Placeholder 2"/>
          <p:cNvSpPr>
            <a:spLocks noGrp="1"/>
          </p:cNvSpPr>
          <p:nvPr>
            <p:ph sz="half" idx="14" hasCustomPrompt="1"/>
          </p:nvPr>
        </p:nvSpPr>
        <p:spPr>
          <a:xfrm>
            <a:off x="621030" y="4572000"/>
            <a:ext cx="10042208" cy="5676900"/>
          </a:xfrm>
        </p:spPr>
        <p:txBody>
          <a:bodyPr>
            <a:noAutofit/>
          </a:bodyPr>
          <a:lstStyle>
            <a:lvl1pPr marL="457200" indent="-457200">
              <a:spcBef>
                <a:spcPts val="24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24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2400"/>
              </a:spcBef>
              <a:defRPr sz="3200">
                <a:solidFill>
                  <a:schemeClr val="tx1">
                    <a:lumMod val="85000"/>
                    <a:lumOff val="15000"/>
                  </a:schemeClr>
                </a:solidFill>
                <a:latin typeface="Minion Pro" pitchFamily="18" charset="0"/>
              </a:defRPr>
            </a:lvl3pPr>
            <a:lvl4pPr marL="2000250" indent="-457200">
              <a:spcBef>
                <a:spcPts val="2400"/>
              </a:spcBef>
              <a:defRPr sz="2800" i="1">
                <a:solidFill>
                  <a:schemeClr val="tx1">
                    <a:lumMod val="85000"/>
                    <a:lumOff val="15000"/>
                  </a:schemeClr>
                </a:solidFill>
                <a:latin typeface="Minion Pro" pitchFamily="18" charset="0"/>
              </a:defRPr>
            </a:lvl4pPr>
            <a:lvl5pPr marL="2457450" indent="-400050">
              <a:spcBef>
                <a:spcPts val="24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8000" y="533610"/>
            <a:ext cx="2777270" cy="2007749"/>
          </a:xfrm>
          <a:prstGeom prst="rect">
            <a:avLst/>
          </a:prstGeom>
        </p:spPr>
      </p:pic>
      <p:sp>
        <p:nvSpPr>
          <p:cNvPr id="28" name="TextBox 27"/>
          <p:cNvSpPr txBox="1"/>
          <p:nvPr userDrawn="1"/>
        </p:nvSpPr>
        <p:spPr>
          <a:xfrm>
            <a:off x="17316449" y="701308"/>
            <a:ext cx="4076700" cy="1754326"/>
          </a:xfrm>
          <a:prstGeom prst="rect">
            <a:avLst/>
          </a:prstGeom>
          <a:noFill/>
        </p:spPr>
        <p:txBody>
          <a:bodyPr wrap="square" rtlCol="0">
            <a:spAutoFit/>
          </a:bodyPr>
          <a:lstStyle/>
          <a:p>
            <a:r>
              <a:rPr lang="en-US" sz="3600" b="0" dirty="0">
                <a:solidFill>
                  <a:schemeClr val="bg1"/>
                </a:solidFill>
                <a:effectLst>
                  <a:outerShdw blurRad="38100" dist="38100" dir="2700000" algn="tl">
                    <a:srgbClr val="000000">
                      <a:alpha val="43137"/>
                    </a:srgbClr>
                  </a:outerShdw>
                </a:effectLst>
                <a:latin typeface="Trajan Pro" pitchFamily="18" charset="0"/>
              </a:rPr>
              <a:t>Naval </a:t>
            </a:r>
          </a:p>
          <a:p>
            <a:r>
              <a:rPr lang="en-US" sz="3600" b="0" dirty="0">
                <a:solidFill>
                  <a:schemeClr val="bg1"/>
                </a:solidFill>
                <a:effectLst>
                  <a:outerShdw blurRad="38100" dist="38100" dir="2700000" algn="tl">
                    <a:srgbClr val="000000">
                      <a:alpha val="43137"/>
                    </a:srgbClr>
                  </a:outerShdw>
                </a:effectLst>
                <a:latin typeface="Trajan Pro" pitchFamily="18" charset="0"/>
              </a:rPr>
              <a:t>Postgraduate</a:t>
            </a:r>
          </a:p>
          <a:p>
            <a:r>
              <a:rPr lang="en-US" sz="3600" b="0" dirty="0">
                <a:solidFill>
                  <a:schemeClr val="bg1"/>
                </a:solidFill>
                <a:effectLst>
                  <a:outerShdw blurRad="38100" dist="38100" dir="2700000" algn="tl">
                    <a:srgbClr val="000000">
                      <a:alpha val="43137"/>
                    </a:srgbClr>
                  </a:outerShdw>
                </a:effectLst>
                <a:latin typeface="Trajan Pro" pitchFamily="18" charset="0"/>
              </a:rPr>
              <a:t>School</a:t>
            </a:r>
          </a:p>
        </p:txBody>
      </p:sp>
      <p:sp>
        <p:nvSpPr>
          <p:cNvPr id="31" name="Picture Placeholder 2"/>
          <p:cNvSpPr>
            <a:spLocks noGrp="1"/>
          </p:cNvSpPr>
          <p:nvPr>
            <p:ph type="pic" idx="20" hasCustomPrompt="1"/>
          </p:nvPr>
        </p:nvSpPr>
        <p:spPr>
          <a:xfrm>
            <a:off x="11247120" y="3893158"/>
            <a:ext cx="9784080" cy="7003442"/>
          </a:xfrm>
          <a:ln>
            <a:solidFill>
              <a:schemeClr val="bg2"/>
            </a:solidFill>
          </a:ln>
        </p:spPr>
        <p:txBody>
          <a:bodyPr>
            <a:noAutofit/>
          </a:bodyPr>
          <a:lstStyle>
            <a:lvl1pPr marL="0" indent="0" algn="ctr">
              <a:buNone/>
              <a:defRPr sz="8000">
                <a:solidFill>
                  <a:schemeClr val="tx1">
                    <a:lumMod val="50000"/>
                    <a:lumOff val="50000"/>
                  </a:schemeClr>
                </a:solidFill>
              </a:defRPr>
            </a:lvl1pPr>
            <a:lvl2pPr marL="1567464" indent="0">
              <a:buNone/>
              <a:defRPr sz="9600"/>
            </a:lvl2pPr>
            <a:lvl3pPr marL="3134930" indent="0">
              <a:buNone/>
              <a:defRPr sz="8100"/>
            </a:lvl3pPr>
            <a:lvl4pPr marL="4702394" indent="0">
              <a:buNone/>
              <a:defRPr sz="6900"/>
            </a:lvl4pPr>
            <a:lvl5pPr marL="6269858" indent="0">
              <a:buNone/>
              <a:defRPr sz="6900"/>
            </a:lvl5pPr>
            <a:lvl6pPr marL="7837323" indent="0">
              <a:buNone/>
              <a:defRPr sz="6900"/>
            </a:lvl6pPr>
            <a:lvl7pPr marL="9404787" indent="0">
              <a:buNone/>
              <a:defRPr sz="6900"/>
            </a:lvl7pPr>
            <a:lvl8pPr marL="10972251" indent="0">
              <a:buNone/>
              <a:defRPr sz="6900"/>
            </a:lvl8pPr>
            <a:lvl9pPr marL="12539717" indent="0">
              <a:buNone/>
              <a:defRPr sz="6900"/>
            </a:lvl9pPr>
          </a:lstStyle>
          <a:p>
            <a:r>
              <a:rPr lang="en-US" dirty="0"/>
              <a:t>Insert Picture</a:t>
            </a:r>
          </a:p>
        </p:txBody>
      </p:sp>
      <p:sp>
        <p:nvSpPr>
          <p:cNvPr id="33" name="Text Placeholder 32"/>
          <p:cNvSpPr>
            <a:spLocks noGrp="1"/>
          </p:cNvSpPr>
          <p:nvPr>
            <p:ph type="body" sz="quarter" idx="21" hasCustomPrompt="1"/>
          </p:nvPr>
        </p:nvSpPr>
        <p:spPr>
          <a:xfrm>
            <a:off x="11253788" y="10910434"/>
            <a:ext cx="9777412" cy="668337"/>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6" name="Text Placeholder 32"/>
          <p:cNvSpPr>
            <a:spLocks noGrp="1"/>
          </p:cNvSpPr>
          <p:nvPr>
            <p:ph type="body" sz="quarter" idx="22" hasCustomPrompt="1"/>
          </p:nvPr>
        </p:nvSpPr>
        <p:spPr>
          <a:xfrm>
            <a:off x="11253788" y="27812999"/>
            <a:ext cx="4612847"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7" name="Text Placeholder 32"/>
          <p:cNvSpPr>
            <a:spLocks noGrp="1"/>
          </p:cNvSpPr>
          <p:nvPr>
            <p:ph type="body" sz="quarter" idx="23" hasCustomPrompt="1"/>
          </p:nvPr>
        </p:nvSpPr>
        <p:spPr>
          <a:xfrm>
            <a:off x="16459201" y="27812999"/>
            <a:ext cx="4572000"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8" name="Text Placeholder 32"/>
          <p:cNvSpPr>
            <a:spLocks noGrp="1"/>
          </p:cNvSpPr>
          <p:nvPr>
            <p:ph type="body" sz="quarter" idx="24" hasCustomPrompt="1"/>
          </p:nvPr>
        </p:nvSpPr>
        <p:spPr>
          <a:xfrm>
            <a:off x="914400" y="27812999"/>
            <a:ext cx="4552950"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   </a:t>
            </a:r>
          </a:p>
        </p:txBody>
      </p:sp>
      <p:sp>
        <p:nvSpPr>
          <p:cNvPr id="39" name="Text Placeholder 32"/>
          <p:cNvSpPr>
            <a:spLocks noGrp="1"/>
          </p:cNvSpPr>
          <p:nvPr>
            <p:ph type="body" sz="quarter" idx="25" hasCustomPrompt="1"/>
          </p:nvPr>
        </p:nvSpPr>
        <p:spPr>
          <a:xfrm>
            <a:off x="6081487" y="27812999"/>
            <a:ext cx="4581752"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43" name="Text Placeholder 42"/>
          <p:cNvSpPr>
            <a:spLocks noGrp="1"/>
          </p:cNvSpPr>
          <p:nvPr>
            <p:ph type="body" sz="quarter" idx="26" hasCustomPrompt="1"/>
          </p:nvPr>
        </p:nvSpPr>
        <p:spPr>
          <a:xfrm>
            <a:off x="585107" y="155448"/>
            <a:ext cx="14437179" cy="2819400"/>
          </a:xfrm>
        </p:spPr>
        <p:txBody>
          <a:bodyPr>
            <a:normAutofit/>
          </a:bodyPr>
          <a:lstStyle>
            <a:lvl1pPr marL="0" indent="0">
              <a:buNone/>
              <a:defRPr sz="7200" b="1" baseline="0">
                <a:solidFill>
                  <a:schemeClr val="bg1"/>
                </a:solidFill>
              </a:defRPr>
            </a:lvl1pPr>
            <a:lvl2pPr marL="1567466" indent="0">
              <a:buNone/>
              <a:defRPr/>
            </a:lvl2pPr>
            <a:lvl3pPr marL="3134930" indent="0">
              <a:buNone/>
              <a:defRPr/>
            </a:lvl3pPr>
            <a:lvl4pPr marL="4702394" indent="0">
              <a:buNone/>
              <a:defRPr/>
            </a:lvl4pPr>
            <a:lvl5pPr marL="6269858" indent="0">
              <a:buNone/>
              <a:defRPr/>
            </a:lvl5pPr>
          </a:lstStyle>
          <a:p>
            <a:pPr lvl="0"/>
            <a:r>
              <a:rPr lang="en-US"/>
              <a:t>Click to Add Poster/Project Title here (about 55 characters).</a:t>
            </a:r>
          </a:p>
        </p:txBody>
      </p:sp>
      <p:sp>
        <p:nvSpPr>
          <p:cNvPr id="46" name="Text Placeholder 2"/>
          <p:cNvSpPr>
            <a:spLocks noGrp="1"/>
          </p:cNvSpPr>
          <p:nvPr>
            <p:ph type="body" idx="27" hasCustomPrompt="1"/>
          </p:nvPr>
        </p:nvSpPr>
        <p:spPr>
          <a:xfrm>
            <a:off x="621030" y="12463272"/>
            <a:ext cx="18886170"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47" name="Content Placeholder 2"/>
          <p:cNvSpPr>
            <a:spLocks noGrp="1"/>
          </p:cNvSpPr>
          <p:nvPr>
            <p:ph sz="half" idx="28" hasCustomPrompt="1"/>
          </p:nvPr>
        </p:nvSpPr>
        <p:spPr>
          <a:xfrm>
            <a:off x="621030" y="13487400"/>
            <a:ext cx="10042208" cy="5676900"/>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sp>
        <p:nvSpPr>
          <p:cNvPr id="48" name="Text Placeholder 2"/>
          <p:cNvSpPr>
            <a:spLocks noGrp="1"/>
          </p:cNvSpPr>
          <p:nvPr>
            <p:ph type="body" idx="29" hasCustomPrompt="1"/>
          </p:nvPr>
        </p:nvSpPr>
        <p:spPr>
          <a:xfrm>
            <a:off x="621030" y="20574000"/>
            <a:ext cx="18809970"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49" name="Content Placeholder 2"/>
          <p:cNvSpPr>
            <a:spLocks noGrp="1"/>
          </p:cNvSpPr>
          <p:nvPr>
            <p:ph sz="half" idx="30" hasCustomPrompt="1"/>
          </p:nvPr>
        </p:nvSpPr>
        <p:spPr>
          <a:xfrm>
            <a:off x="621030" y="21579840"/>
            <a:ext cx="10042208" cy="2269673"/>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p:txBody>
      </p:sp>
      <p:sp>
        <p:nvSpPr>
          <p:cNvPr id="50" name="Content Placeholder 2"/>
          <p:cNvSpPr>
            <a:spLocks noGrp="1"/>
          </p:cNvSpPr>
          <p:nvPr>
            <p:ph sz="half" idx="31" hasCustomPrompt="1"/>
          </p:nvPr>
        </p:nvSpPr>
        <p:spPr>
          <a:xfrm>
            <a:off x="10972800" y="21579840"/>
            <a:ext cx="10042208" cy="2269673"/>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p:txBody>
      </p:sp>
      <p:sp>
        <p:nvSpPr>
          <p:cNvPr id="53" name="Content Placeholder 2"/>
          <p:cNvSpPr>
            <a:spLocks noGrp="1"/>
          </p:cNvSpPr>
          <p:nvPr>
            <p:ph sz="half" idx="32" hasCustomPrompt="1"/>
          </p:nvPr>
        </p:nvSpPr>
        <p:spPr>
          <a:xfrm>
            <a:off x="10972800" y="13487400"/>
            <a:ext cx="10134600" cy="5676900"/>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sp>
        <p:nvSpPr>
          <p:cNvPr id="56" name="Text Placeholder 54"/>
          <p:cNvSpPr>
            <a:spLocks noGrp="1"/>
          </p:cNvSpPr>
          <p:nvPr>
            <p:ph type="body" sz="quarter" idx="34" hasCustomPrompt="1"/>
          </p:nvPr>
        </p:nvSpPr>
        <p:spPr>
          <a:xfrm>
            <a:off x="12345760" y="30129480"/>
            <a:ext cx="9314089" cy="1037771"/>
          </a:xfrm>
        </p:spPr>
        <p:txBody>
          <a:bodyPr>
            <a:noAutofit/>
          </a:bodyPr>
          <a:lstStyle>
            <a:lvl1pPr marL="0" indent="0" algn="l">
              <a:spcBef>
                <a:spcPts val="0"/>
              </a:spcBef>
              <a:buNone/>
              <a:defRPr sz="4000" b="0" baseline="0">
                <a:solidFill>
                  <a:schemeClr val="tx1"/>
                </a:solidFill>
              </a:defRPr>
            </a:lvl1pPr>
            <a:lvl2pPr marL="1567466" indent="0">
              <a:buNone/>
              <a:defRPr sz="4400"/>
            </a:lvl2pPr>
            <a:lvl3pPr marL="3134930" indent="0">
              <a:buNone/>
              <a:defRPr sz="4000"/>
            </a:lvl3pPr>
            <a:lvl4pPr marL="4702394" indent="0">
              <a:buNone/>
              <a:defRPr sz="3200"/>
            </a:lvl4pPr>
            <a:lvl5pPr marL="6269858" indent="0">
              <a:buNone/>
              <a:defRPr sz="3200"/>
            </a:lvl5pPr>
          </a:lstStyle>
          <a:p>
            <a:pPr lvl="0"/>
            <a:r>
              <a:rPr lang="en-US" dirty="0"/>
              <a:t>Your Name Here + Rank</a:t>
            </a:r>
          </a:p>
        </p:txBody>
      </p:sp>
      <p:sp>
        <p:nvSpPr>
          <p:cNvPr id="34" name="Picture Placeholder 2"/>
          <p:cNvSpPr>
            <a:spLocks noGrp="1"/>
          </p:cNvSpPr>
          <p:nvPr>
            <p:ph type="pic" idx="35" hasCustomPrompt="1"/>
          </p:nvPr>
        </p:nvSpPr>
        <p:spPr>
          <a:xfrm>
            <a:off x="1066800" y="30403800"/>
            <a:ext cx="8229600" cy="2286000"/>
          </a:xfrm>
          <a:ln>
            <a:noFill/>
          </a:ln>
        </p:spPr>
        <p:txBody>
          <a:bodyPr vert="horz" lIns="313493" tIns="156747" rIns="313493" bIns="156747" rtlCol="0">
            <a:noAutofit/>
          </a:bodyPr>
          <a:lstStyle>
            <a:lvl1pPr marL="857250" indent="-857250" algn="l">
              <a:buFont typeface="Arial" panose="020B0604020202020204" pitchFamily="34" charset="0"/>
              <a:buNone/>
              <a:defRPr lang="en-US" sz="5400">
                <a:solidFill>
                  <a:schemeClr val="tx1">
                    <a:lumMod val="50000"/>
                    <a:lumOff val="50000"/>
                  </a:schemeClr>
                </a:solidFill>
                <a:latin typeface="Myriad Pro" pitchFamily="34" charset="0"/>
              </a:defRPr>
            </a:lvl1pPr>
          </a:lstStyle>
          <a:p>
            <a:pPr marL="0" lvl="0" indent="0" algn="ctr"/>
            <a:r>
              <a:rPr lang="en-US" dirty="0"/>
              <a:t>Insert Logo</a:t>
            </a:r>
          </a:p>
        </p:txBody>
      </p:sp>
      <p:pic>
        <p:nvPicPr>
          <p:cNvPr id="32" name="Picture 31" descr="Logo&#10;&#10;Description automatically generated">
            <a:extLst>
              <a:ext uri="{FF2B5EF4-FFF2-40B4-BE49-F238E27FC236}">
                <a16:creationId xmlns:a16="http://schemas.microsoft.com/office/drawing/2014/main" id="{105471EB-F7DB-4B6A-B557-4F0BFACAE97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4819" y="29942678"/>
            <a:ext cx="2515961" cy="2735862"/>
          </a:xfrm>
          <a:prstGeom prst="rect">
            <a:avLst/>
          </a:prstGeom>
        </p:spPr>
      </p:pic>
    </p:spTree>
    <p:custDataLst>
      <p:tags r:id="rId1"/>
    </p:custDataLst>
    <p:extLst>
      <p:ext uri="{BB962C8B-B14F-4D97-AF65-F5344CB8AC3E}">
        <p14:creationId xmlns:p14="http://schemas.microsoft.com/office/powerpoint/2010/main" val="290947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ster 2 - light footer">
    <p:spTree>
      <p:nvGrpSpPr>
        <p:cNvPr id="1" name=""/>
        <p:cNvGrpSpPr/>
        <p:nvPr/>
      </p:nvGrpSpPr>
      <p:grpSpPr>
        <a:xfrm>
          <a:off x="0" y="0"/>
          <a:ext cx="0" cy="0"/>
          <a:chOff x="0" y="0"/>
          <a:chExt cx="0" cy="0"/>
        </a:xfrm>
      </p:grpSpPr>
      <p:sp>
        <p:nvSpPr>
          <p:cNvPr id="2" name="Rectangle 1"/>
          <p:cNvSpPr/>
          <p:nvPr userDrawn="1"/>
        </p:nvSpPr>
        <p:spPr>
          <a:xfrm>
            <a:off x="0" y="30175200"/>
            <a:ext cx="21945600" cy="2743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userDrawn="1"/>
        </p:nvGrpSpPr>
        <p:grpSpPr>
          <a:xfrm>
            <a:off x="0" y="0"/>
            <a:ext cx="21945600" cy="2819400"/>
            <a:chOff x="0" y="0"/>
            <a:chExt cx="21945600" cy="2819400"/>
          </a:xfrm>
        </p:grpSpPr>
        <p:sp>
          <p:nvSpPr>
            <p:cNvPr id="25" name="Rectangle 24"/>
            <p:cNvSpPr/>
            <p:nvPr userDrawn="1"/>
          </p:nvSpPr>
          <p:spPr>
            <a:xfrm>
              <a:off x="0" y="0"/>
              <a:ext cx="219456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sp>
          <p:nvSpPr>
            <p:cNvPr id="29" name="Rectangle 28"/>
            <p:cNvSpPr/>
            <p:nvPr userDrawn="1"/>
          </p:nvSpPr>
          <p:spPr>
            <a:xfrm>
              <a:off x="0" y="2743200"/>
              <a:ext cx="219456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grpSp>
      <p:sp>
        <p:nvSpPr>
          <p:cNvPr id="23" name="Text Placeholder 2"/>
          <p:cNvSpPr>
            <a:spLocks noGrp="1"/>
          </p:cNvSpPr>
          <p:nvPr>
            <p:ph type="body" idx="1" hasCustomPrompt="1"/>
          </p:nvPr>
        </p:nvSpPr>
        <p:spPr>
          <a:xfrm>
            <a:off x="621030" y="3581401"/>
            <a:ext cx="10044113"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24" name="Content Placeholder 2"/>
          <p:cNvSpPr>
            <a:spLocks noGrp="1"/>
          </p:cNvSpPr>
          <p:nvPr>
            <p:ph sz="half" idx="14" hasCustomPrompt="1"/>
          </p:nvPr>
        </p:nvSpPr>
        <p:spPr>
          <a:xfrm>
            <a:off x="621030" y="4572000"/>
            <a:ext cx="10042208" cy="5676900"/>
          </a:xfrm>
        </p:spPr>
        <p:txBody>
          <a:bodyPr>
            <a:noAutofit/>
          </a:bodyPr>
          <a:lstStyle>
            <a:lvl1pPr marL="457200" indent="-457200">
              <a:spcBef>
                <a:spcPts val="24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24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2400"/>
              </a:spcBef>
              <a:defRPr sz="3200">
                <a:solidFill>
                  <a:schemeClr val="tx1">
                    <a:lumMod val="85000"/>
                    <a:lumOff val="15000"/>
                  </a:schemeClr>
                </a:solidFill>
                <a:latin typeface="Minion Pro" pitchFamily="18" charset="0"/>
              </a:defRPr>
            </a:lvl3pPr>
            <a:lvl4pPr marL="2000250" indent="-457200">
              <a:spcBef>
                <a:spcPts val="24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8000" y="533610"/>
            <a:ext cx="2777270" cy="2007749"/>
          </a:xfrm>
          <a:prstGeom prst="rect">
            <a:avLst/>
          </a:prstGeom>
        </p:spPr>
      </p:pic>
      <p:sp>
        <p:nvSpPr>
          <p:cNvPr id="28" name="TextBox 27"/>
          <p:cNvSpPr txBox="1"/>
          <p:nvPr userDrawn="1"/>
        </p:nvSpPr>
        <p:spPr>
          <a:xfrm>
            <a:off x="17316449" y="701308"/>
            <a:ext cx="4076700" cy="1754326"/>
          </a:xfrm>
          <a:prstGeom prst="rect">
            <a:avLst/>
          </a:prstGeom>
          <a:noFill/>
        </p:spPr>
        <p:txBody>
          <a:bodyPr wrap="square" rtlCol="0">
            <a:spAutoFit/>
          </a:bodyPr>
          <a:lstStyle/>
          <a:p>
            <a:r>
              <a:rPr lang="en-US" sz="3600" b="0" dirty="0">
                <a:solidFill>
                  <a:schemeClr val="bg1"/>
                </a:solidFill>
                <a:effectLst>
                  <a:outerShdw blurRad="38100" dist="38100" dir="2700000" algn="tl">
                    <a:srgbClr val="000000">
                      <a:alpha val="43137"/>
                    </a:srgbClr>
                  </a:outerShdw>
                </a:effectLst>
                <a:latin typeface="Trajan Pro" pitchFamily="18" charset="0"/>
              </a:rPr>
              <a:t>Naval </a:t>
            </a:r>
          </a:p>
          <a:p>
            <a:r>
              <a:rPr lang="en-US" sz="3600" b="0" dirty="0">
                <a:solidFill>
                  <a:schemeClr val="bg1"/>
                </a:solidFill>
                <a:effectLst>
                  <a:outerShdw blurRad="38100" dist="38100" dir="2700000" algn="tl">
                    <a:srgbClr val="000000">
                      <a:alpha val="43137"/>
                    </a:srgbClr>
                  </a:outerShdw>
                </a:effectLst>
                <a:latin typeface="Trajan Pro" pitchFamily="18" charset="0"/>
              </a:rPr>
              <a:t>Postgraduate</a:t>
            </a:r>
          </a:p>
          <a:p>
            <a:r>
              <a:rPr lang="en-US" sz="3600" b="0" dirty="0">
                <a:solidFill>
                  <a:schemeClr val="bg1"/>
                </a:solidFill>
                <a:effectLst>
                  <a:outerShdw blurRad="38100" dist="38100" dir="2700000" algn="tl">
                    <a:srgbClr val="000000">
                      <a:alpha val="43137"/>
                    </a:srgbClr>
                  </a:outerShdw>
                </a:effectLst>
                <a:latin typeface="Trajan Pro" pitchFamily="18" charset="0"/>
              </a:rPr>
              <a:t>School</a:t>
            </a:r>
          </a:p>
        </p:txBody>
      </p:sp>
      <p:sp>
        <p:nvSpPr>
          <p:cNvPr id="31" name="Picture Placeholder 2"/>
          <p:cNvSpPr>
            <a:spLocks noGrp="1"/>
          </p:cNvSpPr>
          <p:nvPr>
            <p:ph type="pic" idx="20" hasCustomPrompt="1"/>
          </p:nvPr>
        </p:nvSpPr>
        <p:spPr>
          <a:xfrm>
            <a:off x="11247120" y="3893158"/>
            <a:ext cx="9784080" cy="5708042"/>
          </a:xfrm>
          <a:ln>
            <a:solidFill>
              <a:schemeClr val="bg2"/>
            </a:solidFill>
          </a:ln>
        </p:spPr>
        <p:txBody>
          <a:bodyPr>
            <a:noAutofit/>
          </a:bodyPr>
          <a:lstStyle>
            <a:lvl1pPr marL="0" indent="0" algn="ctr">
              <a:buNone/>
              <a:defRPr sz="8000">
                <a:solidFill>
                  <a:schemeClr val="tx1">
                    <a:lumMod val="50000"/>
                    <a:lumOff val="50000"/>
                  </a:schemeClr>
                </a:solidFill>
              </a:defRPr>
            </a:lvl1pPr>
            <a:lvl2pPr marL="1567464" indent="0">
              <a:buNone/>
              <a:defRPr sz="9600"/>
            </a:lvl2pPr>
            <a:lvl3pPr marL="3134930" indent="0">
              <a:buNone/>
              <a:defRPr sz="8100"/>
            </a:lvl3pPr>
            <a:lvl4pPr marL="4702394" indent="0">
              <a:buNone/>
              <a:defRPr sz="6900"/>
            </a:lvl4pPr>
            <a:lvl5pPr marL="6269858" indent="0">
              <a:buNone/>
              <a:defRPr sz="6900"/>
            </a:lvl5pPr>
            <a:lvl6pPr marL="7837323" indent="0">
              <a:buNone/>
              <a:defRPr sz="6900"/>
            </a:lvl6pPr>
            <a:lvl7pPr marL="9404787" indent="0">
              <a:buNone/>
              <a:defRPr sz="6900"/>
            </a:lvl7pPr>
            <a:lvl8pPr marL="10972251" indent="0">
              <a:buNone/>
              <a:defRPr sz="6900"/>
            </a:lvl8pPr>
            <a:lvl9pPr marL="12539717" indent="0">
              <a:buNone/>
              <a:defRPr sz="6900"/>
            </a:lvl9pPr>
          </a:lstStyle>
          <a:p>
            <a:r>
              <a:rPr lang="en-US" dirty="0"/>
              <a:t>Insert Picture</a:t>
            </a:r>
          </a:p>
        </p:txBody>
      </p:sp>
      <p:sp>
        <p:nvSpPr>
          <p:cNvPr id="33" name="Text Placeholder 32"/>
          <p:cNvSpPr>
            <a:spLocks noGrp="1"/>
          </p:cNvSpPr>
          <p:nvPr>
            <p:ph type="body" sz="quarter" idx="21" hasCustomPrompt="1"/>
          </p:nvPr>
        </p:nvSpPr>
        <p:spPr>
          <a:xfrm>
            <a:off x="11253788" y="9601200"/>
            <a:ext cx="9777412" cy="668337"/>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43" name="Text Placeholder 42"/>
          <p:cNvSpPr>
            <a:spLocks noGrp="1"/>
          </p:cNvSpPr>
          <p:nvPr>
            <p:ph type="body" sz="quarter" idx="26" hasCustomPrompt="1"/>
          </p:nvPr>
        </p:nvSpPr>
        <p:spPr>
          <a:xfrm>
            <a:off x="585107" y="174173"/>
            <a:ext cx="14437179" cy="2819400"/>
          </a:xfrm>
        </p:spPr>
        <p:txBody>
          <a:bodyPr>
            <a:normAutofit/>
          </a:bodyPr>
          <a:lstStyle>
            <a:lvl1pPr marL="0" indent="0">
              <a:buNone/>
              <a:defRPr sz="7200" b="1" baseline="0">
                <a:solidFill>
                  <a:schemeClr val="bg1"/>
                </a:solidFill>
              </a:defRPr>
            </a:lvl1pPr>
            <a:lvl2pPr marL="1567466" indent="0">
              <a:buNone/>
              <a:defRPr/>
            </a:lvl2pPr>
            <a:lvl3pPr marL="3134930" indent="0">
              <a:buNone/>
              <a:defRPr/>
            </a:lvl3pPr>
            <a:lvl4pPr marL="4702394" indent="0">
              <a:buNone/>
              <a:defRPr/>
            </a:lvl4pPr>
            <a:lvl5pPr marL="6269858" indent="0">
              <a:buNone/>
              <a:defRPr/>
            </a:lvl5pPr>
          </a:lstStyle>
          <a:p>
            <a:pPr lvl="0"/>
            <a:r>
              <a:rPr lang="en-US"/>
              <a:t>Click to Add Poster/Project Title here (about 55 characters).</a:t>
            </a:r>
          </a:p>
        </p:txBody>
      </p:sp>
      <p:sp>
        <p:nvSpPr>
          <p:cNvPr id="46" name="Text Placeholder 2"/>
          <p:cNvSpPr>
            <a:spLocks noGrp="1"/>
          </p:cNvSpPr>
          <p:nvPr>
            <p:ph type="body" idx="27" hasCustomPrompt="1"/>
          </p:nvPr>
        </p:nvSpPr>
        <p:spPr>
          <a:xfrm>
            <a:off x="621030" y="18516600"/>
            <a:ext cx="18886170"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47" name="Content Placeholder 2"/>
          <p:cNvSpPr>
            <a:spLocks noGrp="1"/>
          </p:cNvSpPr>
          <p:nvPr>
            <p:ph sz="half" idx="28" hasCustomPrompt="1"/>
          </p:nvPr>
        </p:nvSpPr>
        <p:spPr>
          <a:xfrm>
            <a:off x="621030" y="19507199"/>
            <a:ext cx="15152370" cy="5676900"/>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p:txBody>
      </p:sp>
      <p:sp>
        <p:nvSpPr>
          <p:cNvPr id="48" name="Text Placeholder 2"/>
          <p:cNvSpPr>
            <a:spLocks noGrp="1"/>
          </p:cNvSpPr>
          <p:nvPr>
            <p:ph type="body" idx="29" hasCustomPrompt="1"/>
          </p:nvPr>
        </p:nvSpPr>
        <p:spPr>
          <a:xfrm>
            <a:off x="621030" y="26000528"/>
            <a:ext cx="18809970"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49" name="Content Placeholder 2"/>
          <p:cNvSpPr>
            <a:spLocks noGrp="1"/>
          </p:cNvSpPr>
          <p:nvPr>
            <p:ph sz="half" idx="30" hasCustomPrompt="1"/>
          </p:nvPr>
        </p:nvSpPr>
        <p:spPr>
          <a:xfrm>
            <a:off x="621030" y="26991127"/>
            <a:ext cx="10042208" cy="2269673"/>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p:txBody>
      </p:sp>
      <p:sp>
        <p:nvSpPr>
          <p:cNvPr id="50" name="Content Placeholder 2"/>
          <p:cNvSpPr>
            <a:spLocks noGrp="1"/>
          </p:cNvSpPr>
          <p:nvPr>
            <p:ph sz="half" idx="31" hasCustomPrompt="1"/>
          </p:nvPr>
        </p:nvSpPr>
        <p:spPr>
          <a:xfrm>
            <a:off x="10972800" y="26991127"/>
            <a:ext cx="10363200" cy="2269673"/>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p:txBody>
      </p:sp>
      <p:sp>
        <p:nvSpPr>
          <p:cNvPr id="56" name="Text Placeholder 54"/>
          <p:cNvSpPr>
            <a:spLocks noGrp="1"/>
          </p:cNvSpPr>
          <p:nvPr>
            <p:ph type="body" sz="quarter" idx="34" hasCustomPrompt="1"/>
          </p:nvPr>
        </p:nvSpPr>
        <p:spPr>
          <a:xfrm>
            <a:off x="12649200" y="30280429"/>
            <a:ext cx="9010650" cy="1037771"/>
          </a:xfrm>
        </p:spPr>
        <p:txBody>
          <a:bodyPr>
            <a:noAutofit/>
          </a:bodyPr>
          <a:lstStyle>
            <a:lvl1pPr marL="0" indent="0" algn="l">
              <a:spcBef>
                <a:spcPts val="0"/>
              </a:spcBef>
              <a:buNone/>
              <a:defRPr sz="3600" b="0" baseline="0">
                <a:solidFill>
                  <a:schemeClr val="tx1"/>
                </a:solidFill>
              </a:defRPr>
            </a:lvl1pPr>
            <a:lvl2pPr marL="1567466" indent="0">
              <a:buNone/>
              <a:defRPr sz="4400"/>
            </a:lvl2pPr>
            <a:lvl3pPr marL="3134930" indent="0">
              <a:buNone/>
              <a:defRPr sz="4000"/>
            </a:lvl3pPr>
            <a:lvl4pPr marL="4702394" indent="0">
              <a:buNone/>
              <a:defRPr sz="3200"/>
            </a:lvl4pPr>
            <a:lvl5pPr marL="6269858" indent="0">
              <a:buNone/>
              <a:defRPr sz="3200"/>
            </a:lvl5pPr>
          </a:lstStyle>
          <a:p>
            <a:pPr lvl="0"/>
            <a:r>
              <a:rPr lang="en-US" dirty="0"/>
              <a:t>Your Name, Rank, Branch, Advisor, &amp; URL</a:t>
            </a:r>
          </a:p>
        </p:txBody>
      </p:sp>
      <p:sp>
        <p:nvSpPr>
          <p:cNvPr id="34" name="Picture Placeholder 2"/>
          <p:cNvSpPr>
            <a:spLocks noGrp="1"/>
          </p:cNvSpPr>
          <p:nvPr>
            <p:ph type="pic" idx="35" hasCustomPrompt="1"/>
          </p:nvPr>
        </p:nvSpPr>
        <p:spPr>
          <a:xfrm>
            <a:off x="1066800" y="30403800"/>
            <a:ext cx="8229600" cy="2286000"/>
          </a:xfrm>
          <a:ln>
            <a:noFill/>
          </a:ln>
        </p:spPr>
        <p:txBody>
          <a:bodyPr vert="horz" lIns="313493" tIns="156747" rIns="313493" bIns="156747" rtlCol="0">
            <a:noAutofit/>
          </a:bodyPr>
          <a:lstStyle>
            <a:lvl1pPr marL="857250" indent="-857250" algn="l">
              <a:buFont typeface="Arial" panose="020B0604020202020204" pitchFamily="34" charset="0"/>
              <a:buNone/>
              <a:defRPr lang="en-US" sz="5400">
                <a:solidFill>
                  <a:schemeClr val="tx1">
                    <a:lumMod val="50000"/>
                    <a:lumOff val="50000"/>
                  </a:schemeClr>
                </a:solidFill>
                <a:latin typeface="Myriad Pro" pitchFamily="34" charset="0"/>
              </a:defRPr>
            </a:lvl1pPr>
          </a:lstStyle>
          <a:p>
            <a:pPr marL="0" lvl="0" indent="0" algn="ctr"/>
            <a:r>
              <a:rPr lang="en-US" dirty="0"/>
              <a:t>Insert Logo</a:t>
            </a:r>
          </a:p>
        </p:txBody>
      </p:sp>
      <p:sp>
        <p:nvSpPr>
          <p:cNvPr id="35" name="Text Placeholder 32"/>
          <p:cNvSpPr>
            <a:spLocks noGrp="1"/>
          </p:cNvSpPr>
          <p:nvPr>
            <p:ph type="body" sz="quarter" idx="23" hasCustomPrompt="1"/>
          </p:nvPr>
        </p:nvSpPr>
        <p:spPr>
          <a:xfrm>
            <a:off x="16459201" y="22876173"/>
            <a:ext cx="4572000" cy="685801"/>
          </a:xfrm>
          <a:solidFill>
            <a:schemeClr val="bg1"/>
          </a:solidFill>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2" name="Picture Placeholder 2"/>
          <p:cNvSpPr>
            <a:spLocks noGrp="1"/>
          </p:cNvSpPr>
          <p:nvPr>
            <p:ph type="pic" idx="17" hasCustomPrompt="1"/>
          </p:nvPr>
        </p:nvSpPr>
        <p:spPr>
          <a:xfrm>
            <a:off x="16459200" y="19682731"/>
            <a:ext cx="4572000" cy="3200401"/>
          </a:xfrm>
          <a:ln>
            <a:solidFill>
              <a:schemeClr val="bg2"/>
            </a:solidFill>
          </a:ln>
        </p:spPr>
        <p:txBody>
          <a:bodyPr vert="horz" lIns="313493" tIns="156747" rIns="313493" bIns="156747" rtlCol="0">
            <a:noAutofit/>
          </a:bodyPr>
          <a:lstStyle>
            <a:lvl1pPr>
              <a:buNone/>
              <a:defRPr lang="en-US" sz="5400" baseline="0">
                <a:solidFill>
                  <a:schemeClr val="tx1">
                    <a:lumMod val="50000"/>
                    <a:lumOff val="50000"/>
                  </a:schemeClr>
                </a:solidFill>
              </a:defRPr>
            </a:lvl1pPr>
          </a:lstStyle>
          <a:p>
            <a:pPr marL="0" lvl="0" indent="0" algn="ctr"/>
            <a:r>
              <a:rPr lang="en-US" dirty="0"/>
              <a:t>Insert Picture</a:t>
            </a:r>
          </a:p>
        </p:txBody>
      </p:sp>
      <p:sp>
        <p:nvSpPr>
          <p:cNvPr id="45" name="Text Placeholder 2"/>
          <p:cNvSpPr>
            <a:spLocks noGrp="1"/>
          </p:cNvSpPr>
          <p:nvPr>
            <p:ph type="body" idx="36" hasCustomPrompt="1"/>
          </p:nvPr>
        </p:nvSpPr>
        <p:spPr>
          <a:xfrm>
            <a:off x="10972800" y="11164824"/>
            <a:ext cx="10044113"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51" name="Content Placeholder 2"/>
          <p:cNvSpPr>
            <a:spLocks noGrp="1"/>
          </p:cNvSpPr>
          <p:nvPr>
            <p:ph sz="half" idx="37" hasCustomPrompt="1"/>
          </p:nvPr>
        </p:nvSpPr>
        <p:spPr>
          <a:xfrm>
            <a:off x="10972800" y="12152376"/>
            <a:ext cx="10363200" cy="5676900"/>
          </a:xfrm>
        </p:spPr>
        <p:txBody>
          <a:bodyPr>
            <a:noAutofit/>
          </a:bodyPr>
          <a:lstStyle>
            <a:lvl1pPr marL="457200" indent="-457200">
              <a:spcBef>
                <a:spcPts val="24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24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2400"/>
              </a:spcBef>
              <a:defRPr sz="3200">
                <a:solidFill>
                  <a:schemeClr val="tx1">
                    <a:lumMod val="85000"/>
                    <a:lumOff val="15000"/>
                  </a:schemeClr>
                </a:solidFill>
                <a:latin typeface="Minion Pro" pitchFamily="18" charset="0"/>
              </a:defRPr>
            </a:lvl3pPr>
            <a:lvl4pPr marL="2000250" indent="-457200">
              <a:spcBef>
                <a:spcPts val="24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sp>
        <p:nvSpPr>
          <p:cNvPr id="52" name="Picture Placeholder 2"/>
          <p:cNvSpPr>
            <a:spLocks noGrp="1"/>
          </p:cNvSpPr>
          <p:nvPr>
            <p:ph type="pic" idx="38" hasCustomPrompt="1"/>
          </p:nvPr>
        </p:nvSpPr>
        <p:spPr>
          <a:xfrm>
            <a:off x="914400" y="11475058"/>
            <a:ext cx="9784080" cy="5708042"/>
          </a:xfrm>
          <a:ln>
            <a:solidFill>
              <a:schemeClr val="bg2"/>
            </a:solidFill>
          </a:ln>
        </p:spPr>
        <p:txBody>
          <a:bodyPr>
            <a:noAutofit/>
          </a:bodyPr>
          <a:lstStyle>
            <a:lvl1pPr marL="0" indent="0" algn="ctr">
              <a:buNone/>
              <a:defRPr sz="8000">
                <a:solidFill>
                  <a:schemeClr val="tx1">
                    <a:lumMod val="50000"/>
                    <a:lumOff val="50000"/>
                  </a:schemeClr>
                </a:solidFill>
              </a:defRPr>
            </a:lvl1pPr>
            <a:lvl2pPr marL="1567464" indent="0">
              <a:buNone/>
              <a:defRPr sz="9600"/>
            </a:lvl2pPr>
            <a:lvl3pPr marL="3134930" indent="0">
              <a:buNone/>
              <a:defRPr sz="8100"/>
            </a:lvl3pPr>
            <a:lvl4pPr marL="4702394" indent="0">
              <a:buNone/>
              <a:defRPr sz="6900"/>
            </a:lvl4pPr>
            <a:lvl5pPr marL="6269858" indent="0">
              <a:buNone/>
              <a:defRPr sz="6900"/>
            </a:lvl5pPr>
            <a:lvl6pPr marL="7837323" indent="0">
              <a:buNone/>
              <a:defRPr sz="6900"/>
            </a:lvl6pPr>
            <a:lvl7pPr marL="9404787" indent="0">
              <a:buNone/>
              <a:defRPr sz="6900"/>
            </a:lvl7pPr>
            <a:lvl8pPr marL="10972251" indent="0">
              <a:buNone/>
              <a:defRPr sz="6900"/>
            </a:lvl8pPr>
            <a:lvl9pPr marL="12539717" indent="0">
              <a:buNone/>
              <a:defRPr sz="6900"/>
            </a:lvl9pPr>
          </a:lstStyle>
          <a:p>
            <a:r>
              <a:rPr lang="en-US" dirty="0"/>
              <a:t>Insert Picture</a:t>
            </a:r>
          </a:p>
        </p:txBody>
      </p:sp>
      <p:sp>
        <p:nvSpPr>
          <p:cNvPr id="54" name="Text Placeholder 32"/>
          <p:cNvSpPr>
            <a:spLocks noGrp="1"/>
          </p:cNvSpPr>
          <p:nvPr>
            <p:ph type="body" sz="quarter" idx="39" hasCustomPrompt="1"/>
          </p:nvPr>
        </p:nvSpPr>
        <p:spPr>
          <a:xfrm>
            <a:off x="921068" y="17183100"/>
            <a:ext cx="9777412" cy="668337"/>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55" name="Rectangle 54"/>
          <p:cNvSpPr/>
          <p:nvPr userDrawn="1"/>
        </p:nvSpPr>
        <p:spPr>
          <a:xfrm>
            <a:off x="0" y="30099000"/>
            <a:ext cx="21945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Logo&#10;&#10;Description automatically generated">
            <a:extLst>
              <a:ext uri="{FF2B5EF4-FFF2-40B4-BE49-F238E27FC236}">
                <a16:creationId xmlns:a16="http://schemas.microsoft.com/office/drawing/2014/main" id="{F093A72B-40F9-4DD2-9889-2597383906C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4819" y="29942678"/>
            <a:ext cx="2515961" cy="2735862"/>
          </a:xfrm>
          <a:prstGeom prst="rect">
            <a:avLst/>
          </a:prstGeom>
        </p:spPr>
      </p:pic>
    </p:spTree>
    <p:custDataLst>
      <p:tags r:id="rId1"/>
    </p:custDataLst>
    <p:extLst>
      <p:ext uri="{BB962C8B-B14F-4D97-AF65-F5344CB8AC3E}">
        <p14:creationId xmlns:p14="http://schemas.microsoft.com/office/powerpoint/2010/main" val="684861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1318263"/>
            <a:ext cx="19751040" cy="5486400"/>
          </a:xfrm>
          <a:prstGeom prst="rect">
            <a:avLst/>
          </a:prstGeom>
        </p:spPr>
        <p:txBody>
          <a:bodyPr vert="horz" lIns="313493" tIns="156747" rIns="313493" bIns="156747" rtlCol="0" anchor="ctr">
            <a:normAutofit/>
          </a:bodyPr>
          <a:lstStyle/>
          <a:p>
            <a:r>
              <a:rPr lang="en-US"/>
              <a:t>Click to edit Master title style</a:t>
            </a:r>
          </a:p>
        </p:txBody>
      </p:sp>
      <p:sp>
        <p:nvSpPr>
          <p:cNvPr id="3" name="Text Placeholder 2"/>
          <p:cNvSpPr>
            <a:spLocks noGrp="1"/>
          </p:cNvSpPr>
          <p:nvPr>
            <p:ph type="body" idx="1"/>
          </p:nvPr>
        </p:nvSpPr>
        <p:spPr>
          <a:xfrm>
            <a:off x="1097280" y="7680964"/>
            <a:ext cx="19751040" cy="21724622"/>
          </a:xfrm>
          <a:prstGeom prst="rect">
            <a:avLst/>
          </a:prstGeom>
        </p:spPr>
        <p:txBody>
          <a:bodyPr vert="horz" lIns="313493" tIns="156747" rIns="313493" bIns="15674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30510485"/>
            <a:ext cx="5120640" cy="1752600"/>
          </a:xfrm>
          <a:prstGeom prst="rect">
            <a:avLst/>
          </a:prstGeom>
        </p:spPr>
        <p:txBody>
          <a:bodyPr vert="horz" lIns="313493" tIns="156747" rIns="313493" bIns="156747" rtlCol="0" anchor="ctr"/>
          <a:lstStyle>
            <a:lvl1pPr algn="l">
              <a:defRPr sz="4100">
                <a:solidFill>
                  <a:schemeClr val="tx1">
                    <a:tint val="75000"/>
                  </a:schemeClr>
                </a:solidFill>
                <a:latin typeface="Myriad Pro" pitchFamily="34" charset="0"/>
              </a:defRPr>
            </a:lvl1pPr>
          </a:lstStyle>
          <a:p>
            <a:fld id="{5F626E7F-91D9-42E6-A174-8657D5B99B8B}" type="datetimeFigureOut">
              <a:rPr lang="en-US" smtClean="0"/>
              <a:pPr/>
              <a:t>6/6/2023</a:t>
            </a:fld>
            <a:endParaRPr lang="en-US" dirty="0"/>
          </a:p>
        </p:txBody>
      </p:sp>
      <p:sp>
        <p:nvSpPr>
          <p:cNvPr id="5" name="Footer Placeholder 4"/>
          <p:cNvSpPr>
            <a:spLocks noGrp="1"/>
          </p:cNvSpPr>
          <p:nvPr>
            <p:ph type="ftr" sz="quarter" idx="3"/>
          </p:nvPr>
        </p:nvSpPr>
        <p:spPr>
          <a:xfrm>
            <a:off x="7498080" y="30510485"/>
            <a:ext cx="6949440" cy="1752600"/>
          </a:xfrm>
          <a:prstGeom prst="rect">
            <a:avLst/>
          </a:prstGeom>
        </p:spPr>
        <p:txBody>
          <a:bodyPr vert="horz" lIns="313493" tIns="156747" rIns="313493" bIns="156747" rtlCol="0" anchor="ctr"/>
          <a:lstStyle>
            <a:lvl1pPr algn="ctr">
              <a:defRPr sz="4100">
                <a:solidFill>
                  <a:schemeClr val="tx1">
                    <a:tint val="75000"/>
                  </a:schemeClr>
                </a:solidFill>
                <a:latin typeface="Myriad Pro" pitchFamily="34" charset="0"/>
              </a:defRPr>
            </a:lvl1pPr>
          </a:lstStyle>
          <a:p>
            <a:endParaRPr lang="en-US" dirty="0"/>
          </a:p>
        </p:txBody>
      </p:sp>
      <p:sp>
        <p:nvSpPr>
          <p:cNvPr id="6" name="Slide Number Placeholder 5"/>
          <p:cNvSpPr>
            <a:spLocks noGrp="1"/>
          </p:cNvSpPr>
          <p:nvPr>
            <p:ph type="sldNum" sz="quarter" idx="4"/>
          </p:nvPr>
        </p:nvSpPr>
        <p:spPr>
          <a:xfrm>
            <a:off x="15727680" y="30510485"/>
            <a:ext cx="5120640" cy="1752600"/>
          </a:xfrm>
          <a:prstGeom prst="rect">
            <a:avLst/>
          </a:prstGeom>
        </p:spPr>
        <p:txBody>
          <a:bodyPr vert="horz" lIns="313493" tIns="156747" rIns="313493" bIns="156747" rtlCol="0" anchor="ctr"/>
          <a:lstStyle>
            <a:lvl1pPr algn="r">
              <a:defRPr sz="4100">
                <a:solidFill>
                  <a:schemeClr val="tx1">
                    <a:tint val="75000"/>
                  </a:schemeClr>
                </a:solidFill>
                <a:latin typeface="Myriad Pro" pitchFamily="34" charset="0"/>
              </a:defRPr>
            </a:lvl1pPr>
          </a:lstStyle>
          <a:p>
            <a:fld id="{775E2554-FE61-4B7C-8F36-203132E0D50D}" type="slidenum">
              <a:rPr lang="en-US" smtClean="0"/>
              <a:pPr/>
              <a:t>‹#›</a:t>
            </a:fld>
            <a:endParaRPr lang="en-US" dirty="0"/>
          </a:p>
        </p:txBody>
      </p:sp>
    </p:spTree>
    <p:custDataLst>
      <p:tags r:id="rId6"/>
    </p:custDataLst>
    <p:extLst>
      <p:ext uri="{BB962C8B-B14F-4D97-AF65-F5344CB8AC3E}">
        <p14:creationId xmlns:p14="http://schemas.microsoft.com/office/powerpoint/2010/main" val="4258233661"/>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Lst>
  <p:txStyles>
    <p:titleStyle>
      <a:lvl1pPr algn="l" defTabSz="3134930" rtl="0" eaLnBrk="1" latinLnBrk="0" hangingPunct="1">
        <a:spcBef>
          <a:spcPct val="0"/>
        </a:spcBef>
        <a:buNone/>
        <a:defRPr sz="15000" kern="1200">
          <a:solidFill>
            <a:schemeClr val="tx1"/>
          </a:solidFill>
          <a:latin typeface="Myriad Pro" pitchFamily="34" charset="0"/>
          <a:ea typeface="+mj-ea"/>
          <a:cs typeface="+mj-cs"/>
        </a:defRPr>
      </a:lvl1pPr>
    </p:titleStyle>
    <p:bodyStyle>
      <a:lvl1pPr marL="1175598" indent="-1175598" algn="l" defTabSz="3134930" rtl="0" eaLnBrk="1" latinLnBrk="0" hangingPunct="1">
        <a:spcBef>
          <a:spcPct val="20000"/>
        </a:spcBef>
        <a:buFont typeface="Arial" panose="020B0604020202020204" pitchFamily="34" charset="0"/>
        <a:buChar char="•"/>
        <a:defRPr sz="11000" kern="1200">
          <a:solidFill>
            <a:schemeClr val="tx1"/>
          </a:solidFill>
          <a:latin typeface="Myriad Pro" pitchFamily="34" charset="0"/>
          <a:ea typeface="+mn-ea"/>
          <a:cs typeface="+mn-cs"/>
        </a:defRPr>
      </a:lvl1pPr>
      <a:lvl2pPr marL="2547131" indent="-979665" algn="l" defTabSz="3134930" rtl="0" eaLnBrk="1" latinLnBrk="0" hangingPunct="1">
        <a:spcBef>
          <a:spcPct val="20000"/>
        </a:spcBef>
        <a:buFont typeface="Arial" panose="020B0604020202020204" pitchFamily="34" charset="0"/>
        <a:buChar char="–"/>
        <a:defRPr sz="9600" kern="1200">
          <a:solidFill>
            <a:schemeClr val="tx1"/>
          </a:solidFill>
          <a:latin typeface="Myriad Pro" pitchFamily="34" charset="0"/>
          <a:ea typeface="+mn-ea"/>
          <a:cs typeface="+mn-cs"/>
        </a:defRPr>
      </a:lvl2pPr>
      <a:lvl3pPr marL="3918662" indent="-783732" algn="l" defTabSz="3134930" rtl="0" eaLnBrk="1" latinLnBrk="0" hangingPunct="1">
        <a:spcBef>
          <a:spcPct val="20000"/>
        </a:spcBef>
        <a:buFont typeface="Arial" panose="020B0604020202020204" pitchFamily="34" charset="0"/>
        <a:buChar char="•"/>
        <a:defRPr sz="8100" kern="1200">
          <a:solidFill>
            <a:schemeClr val="tx1"/>
          </a:solidFill>
          <a:latin typeface="Myriad Pro" pitchFamily="34" charset="0"/>
          <a:ea typeface="+mn-ea"/>
          <a:cs typeface="+mn-cs"/>
        </a:defRPr>
      </a:lvl3pPr>
      <a:lvl4pPr marL="5486126" indent="-783732" algn="l" defTabSz="3134930" rtl="0" eaLnBrk="1" latinLnBrk="0" hangingPunct="1">
        <a:spcBef>
          <a:spcPct val="20000"/>
        </a:spcBef>
        <a:buFont typeface="Arial" panose="020B0604020202020204" pitchFamily="34" charset="0"/>
        <a:buChar char="–"/>
        <a:defRPr sz="6900" kern="1200">
          <a:solidFill>
            <a:schemeClr val="tx1"/>
          </a:solidFill>
          <a:latin typeface="Myriad Pro" pitchFamily="34" charset="0"/>
          <a:ea typeface="+mn-ea"/>
          <a:cs typeface="+mn-cs"/>
        </a:defRPr>
      </a:lvl4pPr>
      <a:lvl5pPr marL="7053590" indent="-783732" algn="l" defTabSz="3134930" rtl="0" eaLnBrk="1" latinLnBrk="0" hangingPunct="1">
        <a:spcBef>
          <a:spcPct val="20000"/>
        </a:spcBef>
        <a:buFont typeface="Arial" panose="020B0604020202020204" pitchFamily="34" charset="0"/>
        <a:buChar char="»"/>
        <a:defRPr sz="6900" kern="1200">
          <a:solidFill>
            <a:schemeClr val="tx1"/>
          </a:solidFill>
          <a:latin typeface="Myriad Pro" pitchFamily="34" charset="0"/>
          <a:ea typeface="+mn-ea"/>
          <a:cs typeface="+mn-cs"/>
        </a:defRPr>
      </a:lvl5pPr>
      <a:lvl6pPr marL="8621055"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6pPr>
      <a:lvl7pPr marL="10188519"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7pPr>
      <a:lvl8pPr marL="11755983"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8pPr>
      <a:lvl9pPr marL="13323449"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9pPr>
    </p:bodyStyle>
    <p:otherStyle>
      <a:defPPr>
        <a:defRPr lang="en-US"/>
      </a:defPPr>
      <a:lvl1pPr marL="0" algn="l" defTabSz="3134930" rtl="0" eaLnBrk="1" latinLnBrk="0" hangingPunct="1">
        <a:defRPr sz="6200" kern="1200">
          <a:solidFill>
            <a:schemeClr val="tx1"/>
          </a:solidFill>
          <a:latin typeface="+mn-lt"/>
          <a:ea typeface="+mn-ea"/>
          <a:cs typeface="+mn-cs"/>
        </a:defRPr>
      </a:lvl1pPr>
      <a:lvl2pPr marL="1567464" algn="l" defTabSz="3134930" rtl="0" eaLnBrk="1" latinLnBrk="0" hangingPunct="1">
        <a:defRPr sz="6200" kern="1200">
          <a:solidFill>
            <a:schemeClr val="tx1"/>
          </a:solidFill>
          <a:latin typeface="+mn-lt"/>
          <a:ea typeface="+mn-ea"/>
          <a:cs typeface="+mn-cs"/>
        </a:defRPr>
      </a:lvl2pPr>
      <a:lvl3pPr marL="3134930" algn="l" defTabSz="3134930" rtl="0" eaLnBrk="1" latinLnBrk="0" hangingPunct="1">
        <a:defRPr sz="6200" kern="1200">
          <a:solidFill>
            <a:schemeClr val="tx1"/>
          </a:solidFill>
          <a:latin typeface="+mn-lt"/>
          <a:ea typeface="+mn-ea"/>
          <a:cs typeface="+mn-cs"/>
        </a:defRPr>
      </a:lvl3pPr>
      <a:lvl4pPr marL="4702394" algn="l" defTabSz="3134930" rtl="0" eaLnBrk="1" latinLnBrk="0" hangingPunct="1">
        <a:defRPr sz="6200" kern="1200">
          <a:solidFill>
            <a:schemeClr val="tx1"/>
          </a:solidFill>
          <a:latin typeface="+mn-lt"/>
          <a:ea typeface="+mn-ea"/>
          <a:cs typeface="+mn-cs"/>
        </a:defRPr>
      </a:lvl4pPr>
      <a:lvl5pPr marL="6269858" algn="l" defTabSz="3134930" rtl="0" eaLnBrk="1" latinLnBrk="0" hangingPunct="1">
        <a:defRPr sz="6200" kern="1200">
          <a:solidFill>
            <a:schemeClr val="tx1"/>
          </a:solidFill>
          <a:latin typeface="+mn-lt"/>
          <a:ea typeface="+mn-ea"/>
          <a:cs typeface="+mn-cs"/>
        </a:defRPr>
      </a:lvl5pPr>
      <a:lvl6pPr marL="7837323" algn="l" defTabSz="3134930" rtl="0" eaLnBrk="1" latinLnBrk="0" hangingPunct="1">
        <a:defRPr sz="6200" kern="1200">
          <a:solidFill>
            <a:schemeClr val="tx1"/>
          </a:solidFill>
          <a:latin typeface="+mn-lt"/>
          <a:ea typeface="+mn-ea"/>
          <a:cs typeface="+mn-cs"/>
        </a:defRPr>
      </a:lvl6pPr>
      <a:lvl7pPr marL="9404787" algn="l" defTabSz="3134930" rtl="0" eaLnBrk="1" latinLnBrk="0" hangingPunct="1">
        <a:defRPr sz="6200" kern="1200">
          <a:solidFill>
            <a:schemeClr val="tx1"/>
          </a:solidFill>
          <a:latin typeface="+mn-lt"/>
          <a:ea typeface="+mn-ea"/>
          <a:cs typeface="+mn-cs"/>
        </a:defRPr>
      </a:lvl7pPr>
      <a:lvl8pPr marL="10972251" algn="l" defTabSz="3134930" rtl="0" eaLnBrk="1" latinLnBrk="0" hangingPunct="1">
        <a:defRPr sz="6200" kern="1200">
          <a:solidFill>
            <a:schemeClr val="tx1"/>
          </a:solidFill>
          <a:latin typeface="+mn-lt"/>
          <a:ea typeface="+mn-ea"/>
          <a:cs typeface="+mn-cs"/>
        </a:defRPr>
      </a:lvl8pPr>
      <a:lvl9pPr marL="12539717" algn="l" defTabSz="313493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emf"/><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2804622"/>
            <a:ext cx="10044113" cy="1219199"/>
          </a:xfrm>
        </p:spPr>
        <p:txBody>
          <a:bodyPr/>
          <a:lstStyle/>
          <a:p>
            <a:r>
              <a:rPr lang="en-US" dirty="0"/>
              <a:t>Abstract</a:t>
            </a:r>
          </a:p>
        </p:txBody>
      </p:sp>
      <p:sp>
        <p:nvSpPr>
          <p:cNvPr id="3" name="Content Placeholder 2"/>
          <p:cNvSpPr>
            <a:spLocks noGrp="1"/>
          </p:cNvSpPr>
          <p:nvPr>
            <p:ph sz="half" idx="14"/>
          </p:nvPr>
        </p:nvSpPr>
        <p:spPr>
          <a:xfrm>
            <a:off x="621030" y="4085588"/>
            <a:ext cx="10199370" cy="5676900"/>
          </a:xfrm>
        </p:spPr>
        <p:txBody>
          <a:bodyPr/>
          <a:lstStyle/>
          <a:p>
            <a:pPr marL="0" indent="0">
              <a:buNone/>
            </a:pPr>
            <a:r>
              <a:rPr lang="en-US" sz="2400" dirty="0">
                <a:solidFill>
                  <a:srgbClr val="000000"/>
                </a:solidFill>
              </a:rPr>
              <a:t>T</a:t>
            </a:r>
            <a:r>
              <a:rPr lang="en-US" sz="2400" b="0" i="0" u="none" strike="noStrike" baseline="0" dirty="0">
                <a:solidFill>
                  <a:srgbClr val="000000"/>
                </a:solidFill>
              </a:rPr>
              <a:t>his report examines and draws comparisons between the military acquisition processes of the United States and Russia using a case study. The objective is to research techniques each nation uses to acquire next-generation ballistic submarines, identifying and comparing key efficiencies and deficiencies between the U.S. and Russian Naval acquisition processes to make recommendations to enhance the American Department of Defense. Multiple scholarly articles and reports provided information necessary to conclude that the U.S. places great emphasis on cost control and meeting milestones, whereas Russia focuses on readiness through increasing its size under heavy state control. The U.S. Navy should take multiple steps toward bettering its major acquisition programs, holding the Program Offices accountable to use cutting-edge software to produce actionable data and ensure schedule risk analysis in addition to investing in public shipyards as a top priority to national security. Russia would benefit from increased transparency, investing in public-private partnerships and data analysis, and fostering a culture where stakeholders embrace innovation and do not fear failure. There is great opportunity in future research in this field as it is important to learn from both allies and adversaries. </a:t>
            </a:r>
            <a:endParaRPr lang="en-US" sz="2400" dirty="0"/>
          </a:p>
        </p:txBody>
      </p:sp>
      <p:sp>
        <p:nvSpPr>
          <p:cNvPr id="6" name="Text Placeholder 5"/>
          <p:cNvSpPr>
            <a:spLocks noGrp="1"/>
          </p:cNvSpPr>
          <p:nvPr>
            <p:ph type="body" sz="quarter" idx="26"/>
          </p:nvPr>
        </p:nvSpPr>
        <p:spPr>
          <a:xfrm>
            <a:off x="304800" y="210137"/>
            <a:ext cx="14437179" cy="2819400"/>
          </a:xfrm>
        </p:spPr>
        <p:txBody>
          <a:bodyPr/>
          <a:lstStyle/>
          <a:p>
            <a:r>
              <a:rPr lang="en-US" dirty="0"/>
              <a:t>Naval Acquisition in the United States &amp; Russia</a:t>
            </a:r>
          </a:p>
        </p:txBody>
      </p:sp>
      <p:sp>
        <p:nvSpPr>
          <p:cNvPr id="7" name="Text Placeholder 6"/>
          <p:cNvSpPr>
            <a:spLocks noGrp="1"/>
          </p:cNvSpPr>
          <p:nvPr>
            <p:ph type="body" idx="27"/>
          </p:nvPr>
        </p:nvSpPr>
        <p:spPr>
          <a:xfrm>
            <a:off x="304800" y="17983200"/>
            <a:ext cx="18886170" cy="1219199"/>
          </a:xfrm>
        </p:spPr>
        <p:txBody>
          <a:bodyPr/>
          <a:lstStyle/>
          <a:p>
            <a:r>
              <a:rPr lang="en-US" dirty="0"/>
              <a:t>Results &amp; Their Impact</a:t>
            </a:r>
          </a:p>
        </p:txBody>
      </p:sp>
      <p:sp>
        <p:nvSpPr>
          <p:cNvPr id="8" name="Content Placeholder 7"/>
          <p:cNvSpPr>
            <a:spLocks noGrp="1"/>
          </p:cNvSpPr>
          <p:nvPr>
            <p:ph sz="half" idx="28"/>
          </p:nvPr>
        </p:nvSpPr>
        <p:spPr>
          <a:xfrm>
            <a:off x="670975" y="18849309"/>
            <a:ext cx="11521025" cy="5676900"/>
          </a:xfrm>
        </p:spPr>
        <p:txBody>
          <a:bodyPr/>
          <a:lstStyle/>
          <a:p>
            <a:pPr marL="0" indent="0">
              <a:buNone/>
            </a:pPr>
            <a:r>
              <a:rPr lang="en-US" sz="2400" b="0" i="0" u="none" strike="noStrike" baseline="0" dirty="0">
                <a:solidFill>
                  <a:srgbClr val="000000"/>
                </a:solidFill>
              </a:rPr>
              <a:t>The United States and Russia are each dynamic states, with the ability to produce machines of war in large numbers, but they use different methods due to political, geographic, historic, cultural, and financial influences. A close examination of military acquisition in both nations revealed diverse methods and strategies employed by two different countries in achieving similar objectives. The distinctions made, some significant and some minor, could collectively determine the outcome of future conflicts.</a:t>
            </a:r>
          </a:p>
          <a:p>
            <a:pPr marL="0" indent="0">
              <a:buNone/>
            </a:pPr>
            <a:r>
              <a:rPr lang="en-US" sz="2400" dirty="0">
                <a:solidFill>
                  <a:srgbClr val="000000"/>
                </a:solidFill>
              </a:rPr>
              <a:t>During the course of our research, we used the following questions as a guide. We were successful in finding answers to:</a:t>
            </a:r>
            <a:endParaRPr lang="en-US" sz="2400" b="0" i="0" u="none" strike="noStrike" baseline="0" dirty="0">
              <a:solidFill>
                <a:srgbClr val="000000"/>
              </a:solidFill>
            </a:endParaRPr>
          </a:p>
          <a:p>
            <a:pPr>
              <a:spcBef>
                <a:spcPts val="300"/>
              </a:spcBef>
              <a:spcAft>
                <a:spcPts val="300"/>
              </a:spcAft>
            </a:pPr>
            <a:r>
              <a:rPr lang="en-US" sz="2400" b="0" i="0" u="none" strike="noStrike" baseline="0" dirty="0">
                <a:solidFill>
                  <a:srgbClr val="000000"/>
                </a:solidFill>
              </a:rPr>
              <a:t>Primary Research Question: What are the key development and procurement processes and differences used by each nation? </a:t>
            </a:r>
          </a:p>
          <a:p>
            <a:pPr>
              <a:spcBef>
                <a:spcPts val="300"/>
              </a:spcBef>
              <a:spcAft>
                <a:spcPts val="300"/>
              </a:spcAft>
            </a:pPr>
            <a:r>
              <a:rPr lang="en-US" sz="2400" b="0" i="0" u="none" strike="noStrike" baseline="0" dirty="0">
                <a:solidFill>
                  <a:srgbClr val="000000"/>
                </a:solidFill>
              </a:rPr>
              <a:t>Secondary Research Questions: </a:t>
            </a:r>
          </a:p>
          <a:p>
            <a:pPr marL="514350" lvl="1" indent="0">
              <a:spcBef>
                <a:spcPts val="300"/>
              </a:spcBef>
              <a:spcAft>
                <a:spcPts val="300"/>
              </a:spcAft>
              <a:buNone/>
            </a:pPr>
            <a:r>
              <a:rPr lang="en-US" sz="2400" b="0" i="0" u="none" strike="noStrike" baseline="0" dirty="0">
                <a:solidFill>
                  <a:srgbClr val="000000"/>
                </a:solidFill>
              </a:rPr>
              <a:t>- What are the key efficiencies and deficiencies of both nations’ acquisition processes? </a:t>
            </a:r>
          </a:p>
          <a:p>
            <a:pPr marL="514350" lvl="1" indent="0">
              <a:spcBef>
                <a:spcPts val="300"/>
              </a:spcBef>
              <a:spcAft>
                <a:spcPts val="300"/>
              </a:spcAft>
              <a:buNone/>
            </a:pPr>
            <a:r>
              <a:rPr lang="en-US" sz="2400" b="0" i="0" u="none" strike="noStrike" baseline="0" dirty="0">
                <a:solidFill>
                  <a:srgbClr val="000000"/>
                </a:solidFill>
              </a:rPr>
              <a:t>- Can the development and procurement costs for similar programs be effectively compared? </a:t>
            </a:r>
          </a:p>
          <a:p>
            <a:pPr marL="514350" lvl="1" indent="0">
              <a:spcBef>
                <a:spcPts val="300"/>
              </a:spcBef>
              <a:spcAft>
                <a:spcPts val="300"/>
              </a:spcAft>
              <a:buNone/>
            </a:pPr>
            <a:r>
              <a:rPr lang="en-US" sz="2400" b="0" i="0" u="none" strike="noStrike" baseline="0" dirty="0">
                <a:solidFill>
                  <a:srgbClr val="000000"/>
                </a:solidFill>
              </a:rPr>
              <a:t>- What are the reasons behind key process efficiencies and deficiencies? </a:t>
            </a:r>
          </a:p>
          <a:p>
            <a:pPr marL="514350" lvl="1" indent="0">
              <a:spcBef>
                <a:spcPts val="300"/>
              </a:spcBef>
              <a:spcAft>
                <a:spcPts val="300"/>
              </a:spcAft>
              <a:buNone/>
            </a:pPr>
            <a:r>
              <a:rPr lang="en-US" sz="2400" b="0" i="0" u="none" strike="noStrike" baseline="0" dirty="0">
                <a:solidFill>
                  <a:srgbClr val="000000"/>
                </a:solidFill>
              </a:rPr>
              <a:t>- How does each nation’s buying performance differ? </a:t>
            </a:r>
          </a:p>
          <a:p>
            <a:pPr marL="514350" lvl="1" indent="0">
              <a:spcBef>
                <a:spcPts val="300"/>
              </a:spcBef>
              <a:spcAft>
                <a:spcPts val="300"/>
              </a:spcAft>
              <a:buNone/>
            </a:pPr>
            <a:r>
              <a:rPr lang="en-US" sz="2400" b="0" i="0" u="none" strike="noStrike" baseline="0" dirty="0">
                <a:solidFill>
                  <a:srgbClr val="000000"/>
                </a:solidFill>
              </a:rPr>
              <a:t>- What are the causes behind these performance variations? </a:t>
            </a:r>
          </a:p>
          <a:p>
            <a:pPr marL="0" indent="0">
              <a:buNone/>
            </a:pPr>
            <a:endParaRPr lang="en-US" sz="1800" dirty="0">
              <a:solidFill>
                <a:srgbClr val="000000"/>
              </a:solidFill>
              <a:latin typeface="Times New Roman" panose="02020603050405020304" pitchFamily="18" charset="0"/>
            </a:endParaRPr>
          </a:p>
        </p:txBody>
      </p:sp>
      <p:sp>
        <p:nvSpPr>
          <p:cNvPr id="9" name="Text Placeholder 8"/>
          <p:cNvSpPr>
            <a:spLocks noGrp="1"/>
          </p:cNvSpPr>
          <p:nvPr>
            <p:ph type="body" idx="29"/>
          </p:nvPr>
        </p:nvSpPr>
        <p:spPr>
          <a:xfrm>
            <a:off x="342900" y="26250798"/>
            <a:ext cx="18809970" cy="1219199"/>
          </a:xfrm>
        </p:spPr>
        <p:txBody>
          <a:bodyPr/>
          <a:lstStyle/>
          <a:p>
            <a:r>
              <a:rPr lang="en-US" dirty="0"/>
              <a:t>Recommendations</a:t>
            </a:r>
          </a:p>
        </p:txBody>
      </p:sp>
      <p:sp>
        <p:nvSpPr>
          <p:cNvPr id="10" name="Content Placeholder 9"/>
          <p:cNvSpPr>
            <a:spLocks noGrp="1"/>
          </p:cNvSpPr>
          <p:nvPr>
            <p:ph sz="half" idx="30"/>
          </p:nvPr>
        </p:nvSpPr>
        <p:spPr>
          <a:xfrm>
            <a:off x="270387" y="27281046"/>
            <a:ext cx="10042208" cy="2269673"/>
          </a:xfrm>
        </p:spPr>
        <p:txBody>
          <a:bodyPr/>
          <a:lstStyle/>
          <a:p>
            <a:pPr marL="0" indent="0">
              <a:buNone/>
            </a:pPr>
            <a:r>
              <a:rPr lang="en-US" sz="2400" dirty="0"/>
              <a:t>The U.S. DoD/Navy would benefit from the following actions:</a:t>
            </a:r>
          </a:p>
          <a:p>
            <a:pPr lvl="1">
              <a:spcBef>
                <a:spcPts val="300"/>
              </a:spcBef>
              <a:spcAft>
                <a:spcPts val="300"/>
              </a:spcAft>
              <a:buFont typeface="Arial" panose="020B0604020202020204" pitchFamily="34" charset="0"/>
              <a:buChar char="•"/>
            </a:pPr>
            <a:r>
              <a:rPr lang="en-US" sz="2400" dirty="0"/>
              <a:t>Acquire usable data on Columbia-Class shipbuilding schedules</a:t>
            </a:r>
          </a:p>
          <a:p>
            <a:pPr lvl="1">
              <a:spcBef>
                <a:spcPts val="300"/>
              </a:spcBef>
              <a:spcAft>
                <a:spcPts val="300"/>
              </a:spcAft>
              <a:buFont typeface="Arial" panose="020B0604020202020204" pitchFamily="34" charset="0"/>
              <a:buChar char="•"/>
            </a:pPr>
            <a:r>
              <a:rPr lang="en-US" sz="2400" dirty="0"/>
              <a:t>Perform a formal assessment on current &amp; future SSBN timelines</a:t>
            </a:r>
          </a:p>
          <a:p>
            <a:pPr lvl="1">
              <a:spcBef>
                <a:spcPts val="300"/>
              </a:spcBef>
              <a:spcAft>
                <a:spcPts val="300"/>
              </a:spcAft>
              <a:buFont typeface="Arial" panose="020B0604020202020204" pitchFamily="34" charset="0"/>
              <a:buChar char="•"/>
            </a:pPr>
            <a:r>
              <a:rPr lang="en-US" sz="2400" dirty="0"/>
              <a:t>Improve schedule risk-analysis in shipyards &amp; identify accountable positions and individuals</a:t>
            </a:r>
          </a:p>
          <a:p>
            <a:pPr lvl="1">
              <a:spcBef>
                <a:spcPts val="300"/>
              </a:spcBef>
              <a:spcAft>
                <a:spcPts val="300"/>
              </a:spcAft>
              <a:buFont typeface="Arial" panose="020B0604020202020204" pitchFamily="34" charset="0"/>
              <a:buChar char="•"/>
            </a:pPr>
            <a:r>
              <a:rPr lang="en-US" sz="2400" dirty="0"/>
              <a:t>Invest heavily in modernizing public shipyards</a:t>
            </a:r>
          </a:p>
          <a:p>
            <a:endParaRPr lang="en-US" dirty="0"/>
          </a:p>
        </p:txBody>
      </p:sp>
      <p:sp>
        <p:nvSpPr>
          <p:cNvPr id="11" name="Content Placeholder 10"/>
          <p:cNvSpPr>
            <a:spLocks noGrp="1"/>
          </p:cNvSpPr>
          <p:nvPr>
            <p:ph sz="half" idx="31"/>
          </p:nvPr>
        </p:nvSpPr>
        <p:spPr>
          <a:xfrm>
            <a:off x="11034055" y="27260660"/>
            <a:ext cx="10363200" cy="2269673"/>
          </a:xfrm>
        </p:spPr>
        <p:txBody>
          <a:bodyPr/>
          <a:lstStyle/>
          <a:p>
            <a:pPr marL="0" indent="0">
              <a:buNone/>
            </a:pPr>
            <a:r>
              <a:rPr lang="en-US" sz="2400" dirty="0"/>
              <a:t>Russian Defense would benefit from the following actions &amp; the U.S. should make note of these lessons learned:</a:t>
            </a:r>
          </a:p>
          <a:p>
            <a:pPr lvl="1">
              <a:spcBef>
                <a:spcPts val="300"/>
              </a:spcBef>
              <a:spcAft>
                <a:spcPts val="300"/>
              </a:spcAft>
              <a:buFont typeface="Arial" panose="020B0604020202020204" pitchFamily="34" charset="0"/>
              <a:buChar char="•"/>
            </a:pPr>
            <a:r>
              <a:rPr lang="en-US" sz="2400" dirty="0"/>
              <a:t>Increase transparency in procurement process &amp; minimize bureaucracy </a:t>
            </a:r>
          </a:p>
          <a:p>
            <a:pPr lvl="1">
              <a:spcBef>
                <a:spcPts val="300"/>
              </a:spcBef>
              <a:spcAft>
                <a:spcPts val="300"/>
              </a:spcAft>
              <a:buFont typeface="Arial" panose="020B0604020202020204" pitchFamily="34" charset="0"/>
              <a:buChar char="•"/>
            </a:pPr>
            <a:r>
              <a:rPr lang="en-US" sz="2400" dirty="0"/>
              <a:t>Strengthen partnerships with key defense suppliers</a:t>
            </a:r>
          </a:p>
          <a:p>
            <a:pPr lvl="1">
              <a:spcBef>
                <a:spcPts val="300"/>
              </a:spcBef>
              <a:spcAft>
                <a:spcPts val="300"/>
              </a:spcAft>
              <a:buFont typeface="Arial" panose="020B0604020202020204" pitchFamily="34" charset="0"/>
              <a:buChar char="•"/>
            </a:pPr>
            <a:r>
              <a:rPr lang="en-US" sz="2400" dirty="0"/>
              <a:t>Invest in technology, research capabilities, data analysis, and modeling</a:t>
            </a:r>
          </a:p>
          <a:p>
            <a:pPr lvl="1">
              <a:spcBef>
                <a:spcPts val="300"/>
              </a:spcBef>
              <a:spcAft>
                <a:spcPts val="300"/>
              </a:spcAft>
              <a:buFont typeface="Arial" panose="020B0604020202020204" pitchFamily="34" charset="0"/>
              <a:buChar char="•"/>
            </a:pPr>
            <a:r>
              <a:rPr lang="en-US" sz="2400" dirty="0"/>
              <a:t>Foster a culture of innovation</a:t>
            </a:r>
          </a:p>
          <a:p>
            <a:pPr lvl="1">
              <a:buFont typeface="Arial" panose="020B0604020202020204" pitchFamily="34" charset="0"/>
              <a:buChar char="•"/>
            </a:pPr>
            <a:endParaRPr lang="en-US" sz="2350" dirty="0"/>
          </a:p>
        </p:txBody>
      </p:sp>
      <p:sp>
        <p:nvSpPr>
          <p:cNvPr id="16" name="Text Placeholder 15"/>
          <p:cNvSpPr>
            <a:spLocks noGrp="1"/>
          </p:cNvSpPr>
          <p:nvPr>
            <p:ph type="body" idx="36"/>
          </p:nvPr>
        </p:nvSpPr>
        <p:spPr>
          <a:xfrm>
            <a:off x="10663238" y="11651161"/>
            <a:ext cx="10044113" cy="1219199"/>
          </a:xfrm>
        </p:spPr>
        <p:txBody>
          <a:bodyPr/>
          <a:lstStyle/>
          <a:p>
            <a:r>
              <a:rPr lang="en-US" dirty="0"/>
              <a:t>Methods</a:t>
            </a:r>
          </a:p>
        </p:txBody>
      </p:sp>
      <p:sp>
        <p:nvSpPr>
          <p:cNvPr id="17" name="Content Placeholder 16"/>
          <p:cNvSpPr>
            <a:spLocks noGrp="1"/>
          </p:cNvSpPr>
          <p:nvPr>
            <p:ph sz="half" idx="37"/>
          </p:nvPr>
        </p:nvSpPr>
        <p:spPr>
          <a:xfrm>
            <a:off x="11024223" y="12599706"/>
            <a:ext cx="10363200" cy="5676900"/>
          </a:xfrm>
        </p:spPr>
        <p:txBody>
          <a:bodyPr/>
          <a:lstStyle/>
          <a:p>
            <a:pPr marL="0" indent="0">
              <a:buNone/>
            </a:pPr>
            <a:r>
              <a:rPr lang="en-US" sz="2400" b="0" i="0" u="none" strike="noStrike" baseline="0" dirty="0">
                <a:solidFill>
                  <a:srgbClr val="000000"/>
                </a:solidFill>
              </a:rPr>
              <a:t>This research uses information and data collected from RAND Publications, Government Accountability Office (GAO) publications, Congressional Research Service (CRS) reports, Section 809 Panel recommendations, Navy Program Executive Office (PEO) data, various analyses from different researchers, Department of Defense (DOD) instructions, regulations, and scholarly articles. </a:t>
            </a:r>
            <a:r>
              <a:rPr lang="en-US" sz="2400" dirty="0">
                <a:solidFill>
                  <a:srgbClr val="000000"/>
                </a:solidFill>
              </a:rPr>
              <a:t>Also,</a:t>
            </a:r>
            <a:r>
              <a:rPr lang="en-US" sz="2400" b="0" i="0" u="none" strike="noStrike" baseline="0" dirty="0">
                <a:solidFill>
                  <a:srgbClr val="000000"/>
                </a:solidFill>
              </a:rPr>
              <a:t> a case study approach is utilized for comparing a thorough analysis of the United States and Russia’s acquisition processes. The benefit of analyzing the acquisition programs of a specific ship-class and platform between the two countries enables detailed key comparisons along with real-life applications. </a:t>
            </a:r>
            <a:endParaRPr lang="en-US" sz="2400" dirty="0"/>
          </a:p>
        </p:txBody>
      </p:sp>
      <p:cxnSp>
        <p:nvCxnSpPr>
          <p:cNvPr id="20" name="Straight Connector 19"/>
          <p:cNvCxnSpPr/>
          <p:nvPr/>
        </p:nvCxnSpPr>
        <p:spPr>
          <a:xfrm>
            <a:off x="914400" y="17983200"/>
            <a:ext cx="201168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823" y="11201400"/>
            <a:ext cx="201168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77069" y="30540194"/>
            <a:ext cx="10515600" cy="1538883"/>
          </a:xfrm>
          <a:prstGeom prst="rect">
            <a:avLst/>
          </a:prstGeom>
          <a:noFill/>
        </p:spPr>
        <p:txBody>
          <a:bodyPr wrap="square" rtlCol="0">
            <a:spAutoFit/>
          </a:bodyPr>
          <a:lstStyle/>
          <a:p>
            <a:r>
              <a:rPr lang="en-US" sz="4000" dirty="0">
                <a:latin typeface="Garamond" panose="02020404030301010803" pitchFamily="18" charset="0"/>
              </a:rPr>
              <a:t>Acquisition Research Program</a:t>
            </a:r>
          </a:p>
          <a:p>
            <a:r>
              <a:rPr lang="en-US" sz="5400" dirty="0">
                <a:latin typeface="Garamond Bold" panose="02020804030307010803" pitchFamily="18" charset="0"/>
              </a:rPr>
              <a:t>www.acquisitionresearch.net</a:t>
            </a:r>
          </a:p>
        </p:txBody>
      </p:sp>
      <p:sp>
        <p:nvSpPr>
          <p:cNvPr id="24" name="Text Placeholder 44"/>
          <p:cNvSpPr txBox="1">
            <a:spLocks/>
          </p:cNvSpPr>
          <p:nvPr/>
        </p:nvSpPr>
        <p:spPr>
          <a:xfrm>
            <a:off x="12700623" y="30540194"/>
            <a:ext cx="7010400" cy="2583388"/>
          </a:xfrm>
          <a:prstGeom prst="rect">
            <a:avLst/>
          </a:prstGeom>
        </p:spPr>
        <p:txBody>
          <a:bodyPr vert="horz" lIns="313493" tIns="156747" rIns="313493" bIns="156747" rtlCol="0">
            <a:normAutofit fontScale="25000" lnSpcReduction="20000"/>
          </a:bodyPr>
          <a:lstStyle>
            <a:lvl1pPr marL="1175598" indent="-1175598" algn="l" defTabSz="3134930" rtl="0" eaLnBrk="1" latinLnBrk="0" hangingPunct="1">
              <a:spcBef>
                <a:spcPct val="20000"/>
              </a:spcBef>
              <a:buFont typeface="Arial" panose="020B0604020202020204" pitchFamily="34" charset="0"/>
              <a:buChar char="•"/>
              <a:defRPr sz="11000" kern="1200">
                <a:solidFill>
                  <a:schemeClr val="tx1"/>
                </a:solidFill>
                <a:latin typeface="Myriad Pro" pitchFamily="34" charset="0"/>
                <a:ea typeface="+mn-ea"/>
                <a:cs typeface="+mn-cs"/>
              </a:defRPr>
            </a:lvl1pPr>
            <a:lvl2pPr marL="2547131" indent="-979665" algn="l" defTabSz="3134930" rtl="0" eaLnBrk="1" latinLnBrk="0" hangingPunct="1">
              <a:spcBef>
                <a:spcPct val="20000"/>
              </a:spcBef>
              <a:buFont typeface="Arial" panose="020B0604020202020204" pitchFamily="34" charset="0"/>
              <a:buChar char="–"/>
              <a:defRPr sz="9600" kern="1200">
                <a:solidFill>
                  <a:schemeClr val="tx1"/>
                </a:solidFill>
                <a:latin typeface="Myriad Pro" pitchFamily="34" charset="0"/>
                <a:ea typeface="+mn-ea"/>
                <a:cs typeface="+mn-cs"/>
              </a:defRPr>
            </a:lvl2pPr>
            <a:lvl3pPr marL="3918662" indent="-783732" algn="l" defTabSz="3134930" rtl="0" eaLnBrk="1" latinLnBrk="0" hangingPunct="1">
              <a:spcBef>
                <a:spcPct val="20000"/>
              </a:spcBef>
              <a:buFont typeface="Arial" panose="020B0604020202020204" pitchFamily="34" charset="0"/>
              <a:buChar char="•"/>
              <a:defRPr sz="8100" kern="1200">
                <a:solidFill>
                  <a:schemeClr val="tx1"/>
                </a:solidFill>
                <a:latin typeface="Myriad Pro" pitchFamily="34" charset="0"/>
                <a:ea typeface="+mn-ea"/>
                <a:cs typeface="+mn-cs"/>
              </a:defRPr>
            </a:lvl3pPr>
            <a:lvl4pPr marL="5486126" indent="-783732" algn="l" defTabSz="3134930" rtl="0" eaLnBrk="1" latinLnBrk="0" hangingPunct="1">
              <a:spcBef>
                <a:spcPct val="20000"/>
              </a:spcBef>
              <a:buFont typeface="Arial" panose="020B0604020202020204" pitchFamily="34" charset="0"/>
              <a:buChar char="–"/>
              <a:defRPr sz="6900" kern="1200">
                <a:solidFill>
                  <a:schemeClr val="tx1"/>
                </a:solidFill>
                <a:latin typeface="Myriad Pro" pitchFamily="34" charset="0"/>
                <a:ea typeface="+mn-ea"/>
                <a:cs typeface="+mn-cs"/>
              </a:defRPr>
            </a:lvl4pPr>
            <a:lvl5pPr marL="7053590" indent="-783732" algn="l" defTabSz="3134930" rtl="0" eaLnBrk="1" latinLnBrk="0" hangingPunct="1">
              <a:spcBef>
                <a:spcPct val="20000"/>
              </a:spcBef>
              <a:buFont typeface="Arial" panose="020B0604020202020204" pitchFamily="34" charset="0"/>
              <a:buChar char="»"/>
              <a:defRPr sz="6900" kern="1200">
                <a:solidFill>
                  <a:schemeClr val="tx1"/>
                </a:solidFill>
                <a:latin typeface="Myriad Pro" pitchFamily="34" charset="0"/>
                <a:ea typeface="+mn-ea"/>
                <a:cs typeface="+mn-cs"/>
              </a:defRPr>
            </a:lvl5pPr>
            <a:lvl6pPr marL="8621055"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6pPr>
            <a:lvl7pPr marL="10188519"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7pPr>
            <a:lvl8pPr marL="11755983"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8pPr>
            <a:lvl9pPr marL="13323449"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9pPr>
          </a:lstStyle>
          <a:p>
            <a:pPr marL="0" indent="0">
              <a:buFont typeface="Arial" panose="020B0604020202020204" pitchFamily="34" charset="0"/>
              <a:buNone/>
            </a:pPr>
            <a:r>
              <a:rPr lang="en-US" dirty="0"/>
              <a:t>Michael Marchese, LCDR, USN</a:t>
            </a:r>
          </a:p>
          <a:p>
            <a:pPr marL="0" indent="0">
              <a:buFont typeface="Arial" panose="020B0604020202020204" pitchFamily="34" charset="0"/>
              <a:buNone/>
            </a:pPr>
            <a:r>
              <a:rPr lang="en-US" dirty="0"/>
              <a:t>Stanley Chan, CIV, DCMA</a:t>
            </a:r>
          </a:p>
          <a:p>
            <a:pPr marL="0" indent="0">
              <a:buFont typeface="Arial" panose="020B0604020202020204" pitchFamily="34" charset="0"/>
              <a:buNone/>
            </a:pPr>
            <a:endParaRPr lang="en-US" sz="5600" dirty="0"/>
          </a:p>
          <a:p>
            <a:pPr marL="0" indent="0">
              <a:buFont typeface="Arial" panose="020B0604020202020204" pitchFamily="34" charset="0"/>
              <a:buNone/>
            </a:pPr>
            <a:r>
              <a:rPr lang="en-US" dirty="0"/>
              <a:t>Advisors:  Dr. Robert Mortlock</a:t>
            </a:r>
          </a:p>
          <a:p>
            <a:pPr marL="0" indent="0">
              <a:buFont typeface="Arial" panose="020B0604020202020204" pitchFamily="34" charset="0"/>
              <a:buNone/>
            </a:pPr>
            <a:r>
              <a:rPr lang="en-US" dirty="0"/>
              <a:t>                 CDR Leanne Riley</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13" name="Picture 12">
            <a:extLst>
              <a:ext uri="{FF2B5EF4-FFF2-40B4-BE49-F238E27FC236}">
                <a16:creationId xmlns:a16="http://schemas.microsoft.com/office/drawing/2014/main" id="{E623C87F-1F9A-2AFF-0CD2-AF98D93EA494}"/>
              </a:ext>
            </a:extLst>
          </p:cNvPr>
          <p:cNvPicPr>
            <a:picLocks noChangeAspect="1"/>
          </p:cNvPicPr>
          <p:nvPr/>
        </p:nvPicPr>
        <p:blipFill>
          <a:blip r:embed="rId4"/>
          <a:stretch>
            <a:fillRect/>
          </a:stretch>
        </p:blipFill>
        <p:spPr>
          <a:xfrm>
            <a:off x="12555529" y="18333577"/>
            <a:ext cx="8139113" cy="7501007"/>
          </a:xfrm>
          <a:prstGeom prst="rect">
            <a:avLst/>
          </a:prstGeom>
        </p:spPr>
      </p:pic>
      <p:pic>
        <p:nvPicPr>
          <p:cNvPr id="25" name="Picture 24">
            <a:extLst>
              <a:ext uri="{FF2B5EF4-FFF2-40B4-BE49-F238E27FC236}">
                <a16:creationId xmlns:a16="http://schemas.microsoft.com/office/drawing/2014/main" id="{85884115-1659-F527-DCE1-7B3B0BF416FE}"/>
              </a:ext>
            </a:extLst>
          </p:cNvPr>
          <p:cNvPicPr>
            <a:picLocks noChangeAspect="1"/>
          </p:cNvPicPr>
          <p:nvPr/>
        </p:nvPicPr>
        <p:blipFill>
          <a:blip r:embed="rId5"/>
          <a:stretch>
            <a:fillRect/>
          </a:stretch>
        </p:blipFill>
        <p:spPr>
          <a:xfrm>
            <a:off x="1959713" y="11479930"/>
            <a:ext cx="7205774" cy="6264480"/>
          </a:xfrm>
          <a:prstGeom prst="rect">
            <a:avLst/>
          </a:prstGeom>
        </p:spPr>
      </p:pic>
      <p:pic>
        <p:nvPicPr>
          <p:cNvPr id="27" name="Picture 26">
            <a:extLst>
              <a:ext uri="{FF2B5EF4-FFF2-40B4-BE49-F238E27FC236}">
                <a16:creationId xmlns:a16="http://schemas.microsoft.com/office/drawing/2014/main" id="{FA37BF47-11F5-C016-93B0-3276CC8DA536}"/>
              </a:ext>
            </a:extLst>
          </p:cNvPr>
          <p:cNvPicPr>
            <a:picLocks noChangeAspect="1"/>
          </p:cNvPicPr>
          <p:nvPr/>
        </p:nvPicPr>
        <p:blipFill>
          <a:blip r:embed="rId6"/>
          <a:stretch>
            <a:fillRect/>
          </a:stretch>
        </p:blipFill>
        <p:spPr>
          <a:xfrm>
            <a:off x="12856028" y="2839035"/>
            <a:ext cx="7717971" cy="4247565"/>
          </a:xfrm>
          <a:prstGeom prst="rect">
            <a:avLst/>
          </a:prstGeom>
        </p:spPr>
      </p:pic>
      <p:pic>
        <p:nvPicPr>
          <p:cNvPr id="29" name="Picture 28">
            <a:extLst>
              <a:ext uri="{FF2B5EF4-FFF2-40B4-BE49-F238E27FC236}">
                <a16:creationId xmlns:a16="http://schemas.microsoft.com/office/drawing/2014/main" id="{C10FEF3E-266F-B705-048D-FE8FCD6EC7EB}"/>
              </a:ext>
            </a:extLst>
          </p:cNvPr>
          <p:cNvPicPr>
            <a:picLocks noChangeAspect="1"/>
          </p:cNvPicPr>
          <p:nvPr/>
        </p:nvPicPr>
        <p:blipFill>
          <a:blip r:embed="rId7"/>
          <a:stretch>
            <a:fillRect/>
          </a:stretch>
        </p:blipFill>
        <p:spPr>
          <a:xfrm>
            <a:off x="12856029" y="7212086"/>
            <a:ext cx="7717970" cy="3608314"/>
          </a:xfrm>
          <a:prstGeom prst="rect">
            <a:avLst/>
          </a:prstGeom>
        </p:spPr>
      </p:pic>
      <p:cxnSp>
        <p:nvCxnSpPr>
          <p:cNvPr id="4" name="Straight Connector 3">
            <a:extLst>
              <a:ext uri="{FF2B5EF4-FFF2-40B4-BE49-F238E27FC236}">
                <a16:creationId xmlns:a16="http://schemas.microsoft.com/office/drawing/2014/main" id="{9DA26657-3ABB-31ED-D95D-A75BFB4C8B9E}"/>
              </a:ext>
            </a:extLst>
          </p:cNvPr>
          <p:cNvCxnSpPr/>
          <p:nvPr/>
        </p:nvCxnSpPr>
        <p:spPr>
          <a:xfrm>
            <a:off x="975655" y="26250798"/>
            <a:ext cx="201168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61375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PS Colors (Blue / Gray Combo with Camo-Plumb)">
      <a:dk1>
        <a:sysClr val="windowText" lastClr="000000"/>
      </a:dk1>
      <a:lt1>
        <a:sysClr val="window" lastClr="FFFFFF"/>
      </a:lt1>
      <a:dk2>
        <a:srgbClr val="00457C"/>
      </a:dk2>
      <a:lt2>
        <a:srgbClr val="BEBEBE"/>
      </a:lt2>
      <a:accent1>
        <a:srgbClr val="FFD457"/>
      </a:accent1>
      <a:accent2>
        <a:srgbClr val="4569A3"/>
      </a:accent2>
      <a:accent3>
        <a:srgbClr val="52627C"/>
      </a:accent3>
      <a:accent4>
        <a:srgbClr val="798384"/>
      </a:accent4>
      <a:accent5>
        <a:srgbClr val="5C7868"/>
      </a:accent5>
      <a:accent6>
        <a:srgbClr val="6C5C76"/>
      </a:accent6>
      <a:hlink>
        <a:srgbClr val="0044CC"/>
      </a:hlink>
      <a:folHlink>
        <a:srgbClr val="66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4660</TotalTime>
  <Words>655</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Garamond</vt:lpstr>
      <vt:lpstr>Garamond Bold</vt:lpstr>
      <vt:lpstr>Minion Pro</vt:lpstr>
      <vt:lpstr>Myriad Pro</vt:lpstr>
      <vt:lpstr>Times New Roman</vt:lpstr>
      <vt:lpstr>Trajan Pro</vt:lpstr>
      <vt:lpstr>Office Theme</vt:lpstr>
      <vt:lpstr>PowerPoint Presentation</vt:lpstr>
    </vt:vector>
  </TitlesOfParts>
  <Company>NPS/CED3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Northcutt</dc:creator>
  <cp:lastModifiedBy>Benson, Jochele (Contractor, SRS)</cp:lastModifiedBy>
  <cp:revision>97</cp:revision>
  <dcterms:created xsi:type="dcterms:W3CDTF">2015-02-03T20:05:32Z</dcterms:created>
  <dcterms:modified xsi:type="dcterms:W3CDTF">2023-06-06T21:13:40Z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A8DB5F5E-2EA1-4444-89D1-59F70D9B36BB</vt:lpwstr>
  </property>
  <property fmtid="{D5CDD505-2E9C-101B-9397-08002B2CF9AE}" pid="3" name="ArticulatePath">
    <vt:lpwstr>Presentation2</vt:lpwstr>
  </property>
</Properties>
</file>